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3" r:id="rId3"/>
  </p:sldMasterIdLst>
  <p:notesMasterIdLst>
    <p:notesMasterId r:id="rId14"/>
  </p:notesMasterIdLst>
  <p:handoutMasterIdLst>
    <p:handoutMasterId r:id="rId20"/>
  </p:handoutMasterIdLst>
  <p:sldIdLst>
    <p:sldId id="409" r:id="rId4"/>
    <p:sldId id="410" r:id="rId5"/>
    <p:sldId id="411" r:id="rId6"/>
    <p:sldId id="450" r:id="rId7"/>
    <p:sldId id="451" r:id="rId8"/>
    <p:sldId id="452" r:id="rId9"/>
    <p:sldId id="416" r:id="rId10"/>
    <p:sldId id="453" r:id="rId11"/>
    <p:sldId id="454" r:id="rId12"/>
    <p:sldId id="455" r:id="rId13"/>
    <p:sldId id="457" r:id="rId15"/>
    <p:sldId id="458" r:id="rId16"/>
    <p:sldId id="419" r:id="rId17"/>
    <p:sldId id="421" r:id="rId18"/>
    <p:sldId id="432" r:id="rId19"/>
  </p:sldIdLst>
  <p:sldSz cx="12192000" cy="6858000"/>
  <p:notesSz cx="6858000" cy="9144000"/>
  <p:custDataLst>
    <p:tags r:id="rId24"/>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DDC367"/>
    <a:srgbClr val="E4D178"/>
    <a:srgbClr val="DEC569"/>
    <a:srgbClr val="E0C78E"/>
    <a:srgbClr val="D8C76C"/>
    <a:srgbClr val="E4D09C"/>
    <a:srgbClr val="DDBF7E"/>
    <a:srgbClr val="FA90A7"/>
    <a:srgbClr val="DC86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778" autoAdjust="0"/>
    <p:restoredTop sz="94660"/>
  </p:normalViewPr>
  <p:slideViewPr>
    <p:cSldViewPr snapToGrid="0">
      <p:cViewPr>
        <p:scale>
          <a:sx n="75" d="100"/>
          <a:sy n="75" d="100"/>
        </p:scale>
        <p:origin x="-2022" y="-942"/>
      </p:cViewPr>
      <p:guideLst>
        <p:guide orient="horz" pos="2208"/>
        <p:guide pos="3840"/>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slide" Target="slides/slide1.xml"/><Relationship Id="rId3" Type="http://schemas.openxmlformats.org/officeDocument/2006/relationships/slideMaster" Target="slideMasters/slideMaster2.xml"/><Relationship Id="rId24" Type="http://schemas.openxmlformats.org/officeDocument/2006/relationships/tags" Target="tags/tag18.xml"/><Relationship Id="rId23" Type="http://schemas.openxmlformats.org/officeDocument/2006/relationships/tableStyles" Target="tableStyles.xml"/><Relationship Id="rId22" Type="http://schemas.openxmlformats.org/officeDocument/2006/relationships/viewProps" Target="viewProps.xml"/><Relationship Id="rId21" Type="http://schemas.openxmlformats.org/officeDocument/2006/relationships/presProps" Target="presProps.xml"/><Relationship Id="rId20" Type="http://schemas.openxmlformats.org/officeDocument/2006/relationships/handoutMaster" Target="handoutMasters/handoutMaster1.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notesMaster" Target="notesMasters/notesMaster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latin typeface="思源宋体" panose="02020400000000000000" charset="-122"/>
              <a:ea typeface="思源宋体" panose="02020400000000000000" charset="-122"/>
              <a:cs typeface="思源宋体" panose="02020400000000000000" charset="-122"/>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cs typeface="思源宋体" panose="02020400000000000000" charset="-122"/>
              </a:rPr>
            </a:fld>
            <a:endParaRPr lang="zh-CN" altLang="en-US">
              <a:cs typeface="思源宋体" panose="02020400000000000000" charset="-122"/>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latin typeface="思源宋体" panose="02020400000000000000" charset="-122"/>
              <a:ea typeface="思源宋体" panose="02020400000000000000" charset="-122"/>
              <a:cs typeface="思源宋体" panose="02020400000000000000" charset="-122"/>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cs typeface="思源宋体" panose="02020400000000000000" charset="-122"/>
              </a:rPr>
            </a:fld>
            <a:endParaRPr lang="zh-CN" altLang="en-US">
              <a:cs typeface="思源宋体" panose="02020400000000000000" charset="-122"/>
            </a:endParaRP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思源宋体" panose="02020400000000000000" charset="-122"/>
                <a:ea typeface="思源宋体" panose="02020400000000000000" charset="-122"/>
                <a:cs typeface="思源宋体" panose="02020400000000000000" charset="-122"/>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思源宋体" panose="02020400000000000000" charset="-122"/>
                <a:ea typeface="思源宋体" panose="02020400000000000000" charset="-122"/>
                <a:cs typeface="思源宋体" panose="02020400000000000000" charset="-122"/>
              </a:defRPr>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思源宋体" panose="02020400000000000000" charset="-122"/>
                <a:ea typeface="思源宋体" panose="02020400000000000000" charset="-122"/>
                <a:cs typeface="思源宋体" panose="02020400000000000000" charset="-122"/>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思源宋体" panose="02020400000000000000" charset="-122"/>
                <a:ea typeface="思源宋体" panose="02020400000000000000" charset="-122"/>
                <a:cs typeface="思源宋体" panose="02020400000000000000" charset="-122"/>
              </a:defRPr>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思源宋体" panose="02020400000000000000" charset="-122"/>
        <a:ea typeface="思源宋体" panose="02020400000000000000" charset="-122"/>
        <a:cs typeface="思源宋体" panose="02020400000000000000" charset="-122"/>
      </a:defRPr>
    </a:lvl1pPr>
    <a:lvl2pPr marL="457200" algn="l" defTabSz="914400" rtl="0" eaLnBrk="1" latinLnBrk="0" hangingPunct="1">
      <a:defRPr sz="1200" kern="1200">
        <a:solidFill>
          <a:schemeClr val="tx1"/>
        </a:solidFill>
        <a:latin typeface="思源宋体" panose="02020400000000000000" charset="-122"/>
        <a:ea typeface="思源宋体" panose="02020400000000000000" charset="-122"/>
        <a:cs typeface="思源宋体" panose="02020400000000000000" charset="-122"/>
      </a:defRPr>
    </a:lvl2pPr>
    <a:lvl3pPr marL="914400" algn="l" defTabSz="914400" rtl="0" eaLnBrk="1" latinLnBrk="0" hangingPunct="1">
      <a:defRPr sz="1200" kern="1200">
        <a:solidFill>
          <a:schemeClr val="tx1"/>
        </a:solidFill>
        <a:latin typeface="思源宋体" panose="02020400000000000000" charset="-122"/>
        <a:ea typeface="思源宋体" panose="02020400000000000000" charset="-122"/>
        <a:cs typeface="思源宋体" panose="02020400000000000000" charset="-122"/>
      </a:defRPr>
    </a:lvl3pPr>
    <a:lvl4pPr marL="1371600" algn="l" defTabSz="914400" rtl="0" eaLnBrk="1" latinLnBrk="0" hangingPunct="1">
      <a:defRPr sz="1200" kern="1200">
        <a:solidFill>
          <a:schemeClr val="tx1"/>
        </a:solidFill>
        <a:latin typeface="思源宋体" panose="02020400000000000000" charset="-122"/>
        <a:ea typeface="思源宋体" panose="02020400000000000000" charset="-122"/>
        <a:cs typeface="思源宋体" panose="02020400000000000000" charset="-122"/>
      </a:defRPr>
    </a:lvl4pPr>
    <a:lvl5pPr marL="1828800" algn="l" defTabSz="914400" rtl="0" eaLnBrk="1" latinLnBrk="0" hangingPunct="1">
      <a:defRPr sz="1200" kern="1200">
        <a:solidFill>
          <a:schemeClr val="tx1"/>
        </a:solidFill>
        <a:latin typeface="思源宋体" panose="02020400000000000000" charset="-122"/>
        <a:ea typeface="思源宋体" panose="02020400000000000000" charset="-122"/>
        <a:cs typeface="思源宋体" panose="02020400000000000000" charset="-122"/>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hyperlink" Target="http://www.1ppt.com/xiazai/" TargetMode="Externa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Tree>
  </p:cSld>
  <p:clrMapOvr>
    <a:masterClrMapping/>
  </p:clrMapOvr>
  <p:transition advTm="2000">
    <p:wedg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8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smtClean="0"/>
              <a:t>单击此处编辑母版标题样式</a:t>
            </a:r>
            <a:endParaRPr lang="zh-CN" altLang="en-US"/>
          </a:p>
        </p:txBody>
      </p:sp>
    </p:spTree>
  </p:cSld>
  <p:clrMapOvr>
    <a:masterClrMapping/>
  </p:clrMapOvr>
  <p:transition advTm="2000">
    <p:wedg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9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smtClean="0"/>
              <a:t>单击此处编辑母版标题样式</a:t>
            </a:r>
            <a:endParaRPr lang="zh-CN" altLang="en-US"/>
          </a:p>
        </p:txBody>
      </p:sp>
    </p:spTree>
  </p:cSld>
  <p:clrMapOvr>
    <a:masterClrMapping/>
  </p:clrMapOvr>
  <p:transition advTm="2000">
    <p:wedg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0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smtClean="0"/>
              <a:t>单击此处编辑母版标题样式</a:t>
            </a:r>
            <a:endParaRPr lang="zh-CN" altLang="en-US"/>
          </a:p>
        </p:txBody>
      </p:sp>
    </p:spTree>
  </p:cSld>
  <p:clrMapOvr>
    <a:masterClrMapping/>
  </p:clrMapOvr>
  <p:transition advTm="2000">
    <p:wedg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1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smtClean="0"/>
              <a:t>单击此处编辑母版标题样式</a:t>
            </a:r>
            <a:endParaRPr lang="zh-CN" altLang="en-US"/>
          </a:p>
        </p:txBody>
      </p:sp>
      <p:sp>
        <p:nvSpPr>
          <p:cNvPr id="4" name="TextBox 3"/>
          <p:cNvSpPr txBox="1"/>
          <p:nvPr userDrawn="1"/>
        </p:nvSpPr>
        <p:spPr>
          <a:xfrm>
            <a:off x="152400" y="6487139"/>
            <a:ext cx="1224136" cy="118430"/>
          </a:xfrm>
          <a:prstGeom prst="rect">
            <a:avLst/>
          </a:prstGeom>
          <a:noFill/>
        </p:spPr>
        <p:txBody>
          <a:bodyPr wrap="square" rtlCol="0">
            <a:spAutoFit/>
          </a:bodyPr>
          <a:lstStyle/>
          <a:p>
            <a:pPr marL="0" marR="0" lvl="0" indent="0" defTabSz="914400" eaLnBrk="1" fontAlgn="auto" latinLnBrk="0" hangingPunct="1">
              <a:lnSpc>
                <a:spcPct val="200000"/>
              </a:lnSpc>
              <a:spcBef>
                <a:spcPts val="0"/>
              </a:spcBef>
              <a:spcAft>
                <a:spcPts val="0"/>
              </a:spcAft>
              <a:buClrTx/>
              <a:buSzTx/>
              <a:buFontTx/>
              <a:buNone/>
              <a:defRPr/>
            </a:pPr>
            <a:r>
              <a:rPr kumimoji="0" lang="en-US" altLang="zh-CN" sz="100" b="0" i="0" u="none" strike="noStrike" kern="0" cap="none" spc="0" normalizeH="0" baseline="0" noProof="0" dirty="0" smtClean="0">
                <a:ln>
                  <a:noFill/>
                </a:ln>
                <a:solidFill>
                  <a:prstClr val="black"/>
                </a:solidFill>
                <a:effectLst/>
                <a:uLnTx/>
                <a:uFillTx/>
                <a:hlinkClick r:id="rId2"/>
              </a:rPr>
              <a:t>PPT</a:t>
            </a:r>
            <a:r>
              <a:rPr kumimoji="0" lang="zh-CN" altLang="en-US" sz="100" b="0" i="0" u="none" strike="noStrike" kern="0" cap="none" spc="0" normalizeH="0" baseline="0" noProof="0" dirty="0" smtClean="0">
                <a:ln>
                  <a:noFill/>
                </a:ln>
                <a:solidFill>
                  <a:prstClr val="black"/>
                </a:solidFill>
                <a:effectLst/>
                <a:uLnTx/>
                <a:uFillTx/>
                <a:hlinkClick r:id="rId2"/>
              </a:rPr>
              <a:t>下载</a:t>
            </a:r>
            <a:r>
              <a:rPr kumimoji="0" lang="zh-CN" altLang="en-US" sz="100" b="0" i="0" u="none" strike="noStrike" kern="0" cap="none" spc="0" normalizeH="0" baseline="0" noProof="0" dirty="0" smtClean="0">
                <a:ln>
                  <a:noFill/>
                </a:ln>
                <a:solidFill>
                  <a:prstClr val="black"/>
                </a:solidFill>
                <a:effectLst/>
                <a:uLnTx/>
                <a:uFillTx/>
              </a:rPr>
              <a:t> </a:t>
            </a:r>
            <a:r>
              <a:rPr kumimoji="0" lang="en-US" altLang="zh-CN" sz="100" b="0" i="0" u="none" strike="noStrike" kern="0" cap="none" spc="0" normalizeH="0" baseline="0" noProof="0" dirty="0" smtClean="0">
                <a:ln>
                  <a:noFill/>
                </a:ln>
                <a:solidFill>
                  <a:prstClr val="black"/>
                </a:solidFill>
                <a:effectLst/>
                <a:uLnTx/>
                <a:uFillTx/>
              </a:rPr>
              <a:t>http://www.1ppt.com/xiazai/</a:t>
            </a:r>
            <a:endParaRPr kumimoji="0" lang="en-US" altLang="zh-CN" sz="100" b="0" i="0" u="none" strike="noStrike" kern="0" cap="none" spc="0" normalizeH="0" baseline="0" noProof="0" dirty="0" smtClean="0">
              <a:ln>
                <a:noFill/>
              </a:ln>
              <a:solidFill>
                <a:prstClr val="black"/>
              </a:solidFill>
              <a:effectLst/>
              <a:uLnTx/>
              <a:uFillTx/>
            </a:endParaRPr>
          </a:p>
        </p:txBody>
      </p:sp>
    </p:spTree>
  </p:cSld>
  <p:clrMapOvr>
    <a:masterClrMapping/>
  </p:clrMapOvr>
  <p:transition advTm="2000">
    <p:wedg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2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smtClean="0"/>
              <a:t>单击此处编辑母版标题样式</a:t>
            </a:r>
            <a:endParaRPr lang="zh-CN" altLang="en-US"/>
          </a:p>
        </p:txBody>
      </p:sp>
    </p:spTree>
  </p:cSld>
  <p:clrMapOvr>
    <a:masterClrMapping/>
  </p:clrMapOvr>
  <p:transition advTm="2000">
    <p:wedg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9600" y="1600203"/>
            <a:ext cx="10972800" cy="4525963"/>
          </a:xfrm>
          <a:prstGeom prst="rect">
            <a:avLst/>
          </a:prstGeo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a:xfrm>
            <a:off x="609600" y="6356353"/>
            <a:ext cx="2844800" cy="365125"/>
          </a:xfrm>
          <a:prstGeom prst="rect">
            <a:avLst/>
          </a:prstGeom>
        </p:spPr>
        <p:txBody>
          <a:bodyPr/>
          <a:lstStyle/>
          <a:p>
            <a:fld id="{2E3AAC11-D570-4EA9-AFC0-30FB72BA45EB}" type="datetimeFigureOut">
              <a:rPr lang="zh-CN" altLang="en-US" smtClean="0">
                <a:solidFill>
                  <a:prstClr val="black"/>
                </a:solidFill>
              </a:rPr>
            </a:fld>
            <a:endParaRPr lang="zh-CN" altLang="en-US">
              <a:solidFill>
                <a:prstClr val="black"/>
              </a:solidFill>
            </a:endParaRPr>
          </a:p>
        </p:txBody>
      </p:sp>
      <p:sp>
        <p:nvSpPr>
          <p:cNvPr id="5" name="页脚占位符 4"/>
          <p:cNvSpPr>
            <a:spLocks noGrp="1"/>
          </p:cNvSpPr>
          <p:nvPr>
            <p:ph type="ftr" sz="quarter" idx="11"/>
          </p:nvPr>
        </p:nvSpPr>
        <p:spPr>
          <a:xfrm>
            <a:off x="4165600" y="6356353"/>
            <a:ext cx="3860800" cy="365125"/>
          </a:xfrm>
          <a:prstGeom prst="rect">
            <a:avLst/>
          </a:prstGeom>
        </p:spPr>
        <p:txBody>
          <a:bodyPr/>
          <a:lstStyle/>
          <a:p>
            <a:endParaRPr lang="zh-CN" altLang="en-US">
              <a:solidFill>
                <a:prstClr val="black"/>
              </a:solidFill>
            </a:endParaRPr>
          </a:p>
        </p:txBody>
      </p:sp>
      <p:sp>
        <p:nvSpPr>
          <p:cNvPr id="6" name="灯片编号占位符 5"/>
          <p:cNvSpPr>
            <a:spLocks noGrp="1"/>
          </p:cNvSpPr>
          <p:nvPr>
            <p:ph type="sldNum" sz="quarter" idx="12"/>
          </p:nvPr>
        </p:nvSpPr>
        <p:spPr>
          <a:xfrm>
            <a:off x="8737600" y="6356353"/>
            <a:ext cx="2844800" cy="365125"/>
          </a:xfrm>
          <a:prstGeom prst="rect">
            <a:avLst/>
          </a:prstGeom>
        </p:spPr>
        <p:txBody>
          <a:bodyPr/>
          <a:lstStyle/>
          <a:p>
            <a:fld id="{55ECCFAA-F4FB-487C-9F1E-C8836D0C3DC9}" type="slidenum">
              <a:rPr lang="zh-CN" altLang="en-US" smtClean="0">
                <a:solidFill>
                  <a:prstClr val="black"/>
                </a:solidFill>
              </a:rPr>
            </a:fld>
            <a:endParaRPr lang="zh-CN" altLang="en-US">
              <a:solidFill>
                <a:prstClr val="black"/>
              </a:solidFil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41"/>
            <a:ext cx="2743200" cy="5851525"/>
          </a:xfrm>
          <a:prstGeom prst="rect">
            <a:avLst/>
          </a:prstGeo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9600" y="274641"/>
            <a:ext cx="8026400" cy="5851525"/>
          </a:xfrm>
          <a:prstGeom prst="rect">
            <a:avLst/>
          </a:prstGeo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a:xfrm>
            <a:off x="609600" y="6356353"/>
            <a:ext cx="2844800" cy="365125"/>
          </a:xfrm>
          <a:prstGeom prst="rect">
            <a:avLst/>
          </a:prstGeom>
        </p:spPr>
        <p:txBody>
          <a:bodyPr/>
          <a:lstStyle/>
          <a:p>
            <a:fld id="{2E3AAC11-D570-4EA9-AFC0-30FB72BA45EB}" type="datetimeFigureOut">
              <a:rPr lang="zh-CN" altLang="en-US" smtClean="0">
                <a:solidFill>
                  <a:prstClr val="black"/>
                </a:solidFill>
              </a:rPr>
            </a:fld>
            <a:endParaRPr lang="zh-CN" altLang="en-US">
              <a:solidFill>
                <a:prstClr val="black"/>
              </a:solidFill>
            </a:endParaRPr>
          </a:p>
        </p:txBody>
      </p:sp>
      <p:sp>
        <p:nvSpPr>
          <p:cNvPr id="5" name="页脚占位符 4"/>
          <p:cNvSpPr>
            <a:spLocks noGrp="1"/>
          </p:cNvSpPr>
          <p:nvPr>
            <p:ph type="ftr" sz="quarter" idx="11"/>
          </p:nvPr>
        </p:nvSpPr>
        <p:spPr>
          <a:xfrm>
            <a:off x="4165600" y="6356353"/>
            <a:ext cx="3860800" cy="365125"/>
          </a:xfrm>
          <a:prstGeom prst="rect">
            <a:avLst/>
          </a:prstGeom>
        </p:spPr>
        <p:txBody>
          <a:bodyPr/>
          <a:lstStyle/>
          <a:p>
            <a:endParaRPr lang="zh-CN" altLang="en-US">
              <a:solidFill>
                <a:prstClr val="black"/>
              </a:solidFill>
            </a:endParaRPr>
          </a:p>
        </p:txBody>
      </p:sp>
      <p:sp>
        <p:nvSpPr>
          <p:cNvPr id="6" name="灯片编号占位符 5"/>
          <p:cNvSpPr>
            <a:spLocks noGrp="1"/>
          </p:cNvSpPr>
          <p:nvPr>
            <p:ph type="sldNum" sz="quarter" idx="12"/>
          </p:nvPr>
        </p:nvSpPr>
        <p:spPr>
          <a:xfrm>
            <a:off x="8737600" y="6356353"/>
            <a:ext cx="2844800" cy="365125"/>
          </a:xfrm>
          <a:prstGeom prst="rect">
            <a:avLst/>
          </a:prstGeom>
        </p:spPr>
        <p:txBody>
          <a:bodyPr/>
          <a:lstStyle/>
          <a:p>
            <a:fld id="{55ECCFAA-F4FB-487C-9F1E-C8836D0C3DC9}" type="slidenum">
              <a:rPr lang="zh-CN" altLang="en-US" smtClean="0">
                <a:solidFill>
                  <a:prstClr val="black"/>
                </a:solidFill>
              </a:rPr>
            </a:fld>
            <a:endParaRPr lang="zh-CN" altLang="en-US">
              <a:solidFill>
                <a:prstClr val="black"/>
              </a:solidFil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pic>
        <p:nvPicPr>
          <p:cNvPr id="5" name="图片 4"/>
          <p:cNvPicPr>
            <a:picLocks noChangeAspect="1"/>
          </p:cNvPicPr>
          <p:nvPr userDrawn="1"/>
        </p:nvPicPr>
        <p:blipFill>
          <a:blip r:embed="rId2" cstate="screen"/>
          <a:srcRect t="2331" b="2331"/>
          <a:stretch>
            <a:fillRect/>
          </a:stretch>
        </p:blipFill>
        <p:spPr>
          <a:xfrm flipV="1">
            <a:off x="-14605" y="0"/>
            <a:ext cx="12226925" cy="6859270"/>
          </a:xfrm>
          <a:prstGeom prst="rect">
            <a:avLst/>
          </a:prstGeom>
        </p:spPr>
      </p:pic>
      <p:sp>
        <p:nvSpPr>
          <p:cNvPr id="4" name="矩形 3"/>
          <p:cNvSpPr/>
          <p:nvPr userDrawn="1"/>
        </p:nvSpPr>
        <p:spPr>
          <a:xfrm>
            <a:off x="-6985" y="3810"/>
            <a:ext cx="12205970" cy="6855460"/>
          </a:xfrm>
          <a:prstGeom prst="rect">
            <a:avLst/>
          </a:prstGeom>
          <a:gradFill>
            <a:gsLst>
              <a:gs pos="64000">
                <a:schemeClr val="bg1">
                  <a:alpha val="78000"/>
                </a:schemeClr>
              </a:gs>
              <a:gs pos="100000">
                <a:schemeClr val="bg1">
                  <a:alpha val="19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userDrawn="1"/>
        </p:nvSpPr>
        <p:spPr>
          <a:xfrm>
            <a:off x="-6985" y="314325"/>
            <a:ext cx="12219940" cy="62293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图形"/>
          <p:cNvSpPr/>
          <p:nvPr userDrawn="1"/>
        </p:nvSpPr>
        <p:spPr>
          <a:xfrm>
            <a:off x="574675" y="503555"/>
            <a:ext cx="501650" cy="501650"/>
          </a:xfrm>
          <a:prstGeom prst="ellipse">
            <a:avLst/>
          </a:prstGeom>
          <a:gradFill>
            <a:gsLst>
              <a:gs pos="20000">
                <a:srgbClr val="E4D178"/>
              </a:gs>
              <a:gs pos="100000">
                <a:schemeClr val="bg1">
                  <a:alpha val="0"/>
                </a:schemeClr>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字魂58号-创中黑" panose="00000500000000000000" charset="-122"/>
            </a:endParaRPr>
          </a:p>
        </p:txBody>
      </p:sp>
      <p:sp>
        <p:nvSpPr>
          <p:cNvPr id="7" name="图形"/>
          <p:cNvSpPr txBox="1"/>
          <p:nvPr userDrawn="1"/>
        </p:nvSpPr>
        <p:spPr>
          <a:xfrm>
            <a:off x="575945" y="516890"/>
            <a:ext cx="3239770" cy="645160"/>
          </a:xfrm>
          <a:prstGeom prst="rect">
            <a:avLst/>
          </a:prstGeom>
          <a:noFill/>
        </p:spPr>
        <p:txBody>
          <a:bodyPr wrap="square" rtlCol="0">
            <a:spAutoFit/>
          </a:bodyPr>
          <a:lstStyle/>
          <a:p>
            <a:pPr algn="dist"/>
            <a:r>
              <a:rPr lang="zh-CN" altLang="en-US" sz="3600" dirty="0">
                <a:latin typeface="微软雅黑" panose="020B0503020204020204" pitchFamily="34" charset="-122"/>
                <a:ea typeface="微软雅黑" panose="020B0503020204020204" pitchFamily="34" charset="-122"/>
                <a:cs typeface="字魂58号-创中黑" panose="00000500000000000000" charset="-122"/>
                <a:sym typeface="+mn-ea"/>
              </a:rPr>
              <a:t>工作内容概述</a:t>
            </a:r>
            <a:endParaRPr lang="zh-CN" altLang="en-US" sz="3600" dirty="0">
              <a:solidFill>
                <a:schemeClr val="tx1">
                  <a:lumMod val="85000"/>
                  <a:lumOff val="15000"/>
                </a:schemeClr>
              </a:solidFill>
              <a:effectLst/>
              <a:latin typeface="微软雅黑" panose="020B0503020204020204" pitchFamily="34" charset="-122"/>
              <a:ea typeface="微软雅黑" panose="020B0503020204020204" pitchFamily="34" charset="-122"/>
              <a:cs typeface="字魂58号-创中黑" panose="00000500000000000000" charset="-122"/>
              <a:sym typeface="+mn-ea"/>
            </a:endParaRPr>
          </a:p>
        </p:txBody>
      </p:sp>
    </p:spTree>
  </p:cSld>
  <p:clrMapOvr>
    <a:masterClrMapping/>
  </p:clrMapOvr>
  <p:transition advTm="2000">
    <p:wedg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pic>
        <p:nvPicPr>
          <p:cNvPr id="5" name="图片 4"/>
          <p:cNvPicPr>
            <a:picLocks noChangeAspect="1"/>
          </p:cNvPicPr>
          <p:nvPr userDrawn="1"/>
        </p:nvPicPr>
        <p:blipFill>
          <a:blip r:embed="rId2" cstate="screen"/>
          <a:srcRect t="2331" b="2331"/>
          <a:stretch>
            <a:fillRect/>
          </a:stretch>
        </p:blipFill>
        <p:spPr>
          <a:xfrm flipV="1">
            <a:off x="-14605" y="0"/>
            <a:ext cx="12226925" cy="6859270"/>
          </a:xfrm>
          <a:prstGeom prst="rect">
            <a:avLst/>
          </a:prstGeom>
        </p:spPr>
      </p:pic>
      <p:sp>
        <p:nvSpPr>
          <p:cNvPr id="4" name="矩形 3"/>
          <p:cNvSpPr/>
          <p:nvPr userDrawn="1"/>
        </p:nvSpPr>
        <p:spPr>
          <a:xfrm>
            <a:off x="-6985" y="3810"/>
            <a:ext cx="12205970" cy="6855460"/>
          </a:xfrm>
          <a:prstGeom prst="rect">
            <a:avLst/>
          </a:prstGeom>
          <a:gradFill>
            <a:gsLst>
              <a:gs pos="64000">
                <a:schemeClr val="bg1">
                  <a:alpha val="78000"/>
                </a:schemeClr>
              </a:gs>
              <a:gs pos="100000">
                <a:schemeClr val="bg1">
                  <a:alpha val="19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userDrawn="1"/>
        </p:nvSpPr>
        <p:spPr>
          <a:xfrm>
            <a:off x="-6985" y="314325"/>
            <a:ext cx="12219940" cy="62293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图形"/>
          <p:cNvSpPr/>
          <p:nvPr userDrawn="1"/>
        </p:nvSpPr>
        <p:spPr>
          <a:xfrm>
            <a:off x="574675" y="503555"/>
            <a:ext cx="501650" cy="501650"/>
          </a:xfrm>
          <a:prstGeom prst="ellipse">
            <a:avLst/>
          </a:prstGeom>
          <a:gradFill>
            <a:gsLst>
              <a:gs pos="20000">
                <a:srgbClr val="E4D178"/>
              </a:gs>
              <a:gs pos="100000">
                <a:schemeClr val="bg1">
                  <a:alpha val="0"/>
                </a:schemeClr>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字魂58号-创中黑" panose="00000500000000000000" charset="-122"/>
            </a:endParaRPr>
          </a:p>
        </p:txBody>
      </p:sp>
      <p:sp>
        <p:nvSpPr>
          <p:cNvPr id="7" name="图形"/>
          <p:cNvSpPr txBox="1"/>
          <p:nvPr userDrawn="1"/>
        </p:nvSpPr>
        <p:spPr>
          <a:xfrm>
            <a:off x="575945" y="516890"/>
            <a:ext cx="3239770" cy="645160"/>
          </a:xfrm>
          <a:prstGeom prst="rect">
            <a:avLst/>
          </a:prstGeom>
          <a:noFill/>
        </p:spPr>
        <p:txBody>
          <a:bodyPr wrap="square" rtlCol="0">
            <a:spAutoFit/>
          </a:bodyPr>
          <a:lstStyle>
            <a:defPPr>
              <a:defRPr lang="zh-CN"/>
            </a:defPPr>
            <a:lvl1pPr algn="dist">
              <a:defRPr sz="3600">
                <a:latin typeface="微软雅黑" panose="020B0503020204020204" pitchFamily="34" charset="-122"/>
                <a:ea typeface="微软雅黑" panose="020B0503020204020204" pitchFamily="34" charset="-122"/>
                <a:cs typeface="字魂58号-创中黑" panose="00000500000000000000" charset="-122"/>
              </a:defRPr>
            </a:lvl1pPr>
          </a:lstStyle>
          <a:p>
            <a:pPr lvl="0"/>
            <a:r>
              <a:rPr lang="zh-CN" altLang="en-US" dirty="0">
                <a:sym typeface="+mn-ea"/>
              </a:rPr>
              <a:t>业绩数据展示</a:t>
            </a:r>
            <a:endParaRPr lang="zh-CN" altLang="en-US" dirty="0">
              <a:sym typeface="+mn-ea"/>
            </a:endParaRPr>
          </a:p>
        </p:txBody>
      </p:sp>
    </p:spTree>
  </p:cSld>
  <p:clrMapOvr>
    <a:masterClrMapping/>
  </p:clrMapOvr>
  <p:transition advTm="2000">
    <p:wedg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pic>
        <p:nvPicPr>
          <p:cNvPr id="5" name="图片 4"/>
          <p:cNvPicPr>
            <a:picLocks noChangeAspect="1"/>
          </p:cNvPicPr>
          <p:nvPr userDrawn="1"/>
        </p:nvPicPr>
        <p:blipFill>
          <a:blip r:embed="rId2" cstate="screen"/>
          <a:srcRect t="2331" b="2331"/>
          <a:stretch>
            <a:fillRect/>
          </a:stretch>
        </p:blipFill>
        <p:spPr>
          <a:xfrm flipV="1">
            <a:off x="-14605" y="0"/>
            <a:ext cx="12226925" cy="6859270"/>
          </a:xfrm>
          <a:prstGeom prst="rect">
            <a:avLst/>
          </a:prstGeom>
        </p:spPr>
      </p:pic>
      <p:sp>
        <p:nvSpPr>
          <p:cNvPr id="4" name="矩形 3"/>
          <p:cNvSpPr/>
          <p:nvPr userDrawn="1"/>
        </p:nvSpPr>
        <p:spPr>
          <a:xfrm>
            <a:off x="-6985" y="3810"/>
            <a:ext cx="12205970" cy="6855460"/>
          </a:xfrm>
          <a:prstGeom prst="rect">
            <a:avLst/>
          </a:prstGeom>
          <a:gradFill>
            <a:gsLst>
              <a:gs pos="64000">
                <a:schemeClr val="bg1">
                  <a:alpha val="78000"/>
                </a:schemeClr>
              </a:gs>
              <a:gs pos="100000">
                <a:schemeClr val="bg1">
                  <a:alpha val="19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userDrawn="1"/>
        </p:nvSpPr>
        <p:spPr>
          <a:xfrm>
            <a:off x="-6985" y="314325"/>
            <a:ext cx="12219940" cy="62293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图形"/>
          <p:cNvSpPr/>
          <p:nvPr userDrawn="1"/>
        </p:nvSpPr>
        <p:spPr>
          <a:xfrm>
            <a:off x="574675" y="503555"/>
            <a:ext cx="501650" cy="501650"/>
          </a:xfrm>
          <a:prstGeom prst="ellipse">
            <a:avLst/>
          </a:prstGeom>
          <a:gradFill>
            <a:gsLst>
              <a:gs pos="20000">
                <a:srgbClr val="E4D178"/>
              </a:gs>
              <a:gs pos="100000">
                <a:schemeClr val="bg1">
                  <a:alpha val="0"/>
                </a:schemeClr>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字魂58号-创中黑" panose="00000500000000000000" charset="-122"/>
            </a:endParaRPr>
          </a:p>
        </p:txBody>
      </p:sp>
      <p:sp>
        <p:nvSpPr>
          <p:cNvPr id="7" name="图形"/>
          <p:cNvSpPr txBox="1"/>
          <p:nvPr userDrawn="1"/>
        </p:nvSpPr>
        <p:spPr>
          <a:xfrm>
            <a:off x="575945" y="516890"/>
            <a:ext cx="3239770" cy="645160"/>
          </a:xfrm>
          <a:prstGeom prst="rect">
            <a:avLst/>
          </a:prstGeom>
          <a:noFill/>
        </p:spPr>
        <p:txBody>
          <a:bodyPr wrap="square" rtlCol="0">
            <a:spAutoFit/>
          </a:bodyPr>
          <a:lstStyle>
            <a:defPPr>
              <a:defRPr lang="zh-CN"/>
            </a:defPPr>
            <a:lvl1pPr algn="dist">
              <a:defRPr sz="3600">
                <a:latin typeface="微软雅黑" panose="020B0503020204020204" pitchFamily="34" charset="-122"/>
                <a:ea typeface="微软雅黑" panose="020B0503020204020204" pitchFamily="34" charset="-122"/>
                <a:cs typeface="字魂58号-创中黑" panose="00000500000000000000" charset="-122"/>
              </a:defRPr>
            </a:lvl1pPr>
          </a:lstStyle>
          <a:p>
            <a:pPr lvl="0"/>
            <a:r>
              <a:rPr lang="zh-CN" altLang="en-US" dirty="0">
                <a:sym typeface="+mn-ea"/>
              </a:rPr>
              <a:t>工作经验总结</a:t>
            </a:r>
            <a:endParaRPr lang="zh-CN" altLang="en-US" dirty="0">
              <a:sym typeface="+mn-ea"/>
            </a:endParaRPr>
          </a:p>
        </p:txBody>
      </p:sp>
    </p:spTree>
  </p:cSld>
  <p:clrMapOvr>
    <a:masterClrMapping/>
  </p:clrMapOvr>
  <p:transition advTm="2000">
    <p:wedg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pic>
        <p:nvPicPr>
          <p:cNvPr id="5" name="图片 4"/>
          <p:cNvPicPr>
            <a:picLocks noChangeAspect="1"/>
          </p:cNvPicPr>
          <p:nvPr userDrawn="1"/>
        </p:nvPicPr>
        <p:blipFill>
          <a:blip r:embed="rId2" cstate="screen"/>
          <a:srcRect t="2331" b="2331"/>
          <a:stretch>
            <a:fillRect/>
          </a:stretch>
        </p:blipFill>
        <p:spPr>
          <a:xfrm flipV="1">
            <a:off x="-14605" y="0"/>
            <a:ext cx="12226925" cy="6859270"/>
          </a:xfrm>
          <a:prstGeom prst="rect">
            <a:avLst/>
          </a:prstGeom>
        </p:spPr>
      </p:pic>
      <p:sp>
        <p:nvSpPr>
          <p:cNvPr id="4" name="矩形 3"/>
          <p:cNvSpPr/>
          <p:nvPr userDrawn="1"/>
        </p:nvSpPr>
        <p:spPr>
          <a:xfrm>
            <a:off x="-6985" y="3810"/>
            <a:ext cx="12205970" cy="6855460"/>
          </a:xfrm>
          <a:prstGeom prst="rect">
            <a:avLst/>
          </a:prstGeom>
          <a:gradFill>
            <a:gsLst>
              <a:gs pos="64000">
                <a:schemeClr val="bg1">
                  <a:alpha val="78000"/>
                </a:schemeClr>
              </a:gs>
              <a:gs pos="100000">
                <a:schemeClr val="bg1">
                  <a:alpha val="19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userDrawn="1"/>
        </p:nvSpPr>
        <p:spPr>
          <a:xfrm>
            <a:off x="-6985" y="314325"/>
            <a:ext cx="12219940" cy="62293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图形"/>
          <p:cNvSpPr/>
          <p:nvPr userDrawn="1"/>
        </p:nvSpPr>
        <p:spPr>
          <a:xfrm>
            <a:off x="574675" y="503555"/>
            <a:ext cx="501650" cy="501650"/>
          </a:xfrm>
          <a:prstGeom prst="ellipse">
            <a:avLst/>
          </a:prstGeom>
          <a:gradFill>
            <a:gsLst>
              <a:gs pos="20000">
                <a:srgbClr val="E4D178"/>
              </a:gs>
              <a:gs pos="100000">
                <a:schemeClr val="bg1">
                  <a:alpha val="0"/>
                </a:schemeClr>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字魂58号-创中黑" panose="00000500000000000000" charset="-122"/>
            </a:endParaRPr>
          </a:p>
        </p:txBody>
      </p:sp>
      <p:sp>
        <p:nvSpPr>
          <p:cNvPr id="7" name="图形"/>
          <p:cNvSpPr txBox="1"/>
          <p:nvPr userDrawn="1"/>
        </p:nvSpPr>
        <p:spPr>
          <a:xfrm>
            <a:off x="575945" y="516890"/>
            <a:ext cx="3239770" cy="645160"/>
          </a:xfrm>
          <a:prstGeom prst="rect">
            <a:avLst/>
          </a:prstGeom>
          <a:noFill/>
        </p:spPr>
        <p:txBody>
          <a:bodyPr wrap="square" rtlCol="0">
            <a:spAutoFit/>
          </a:bodyPr>
          <a:lstStyle>
            <a:defPPr>
              <a:defRPr lang="zh-CN"/>
            </a:defPPr>
            <a:lvl1pPr algn="dist">
              <a:defRPr sz="3600">
                <a:latin typeface="微软雅黑" panose="020B0503020204020204" pitchFamily="34" charset="-122"/>
                <a:ea typeface="微软雅黑" panose="020B0503020204020204" pitchFamily="34" charset="-122"/>
                <a:cs typeface="字魂58号-创中黑" panose="00000500000000000000" charset="-122"/>
              </a:defRPr>
            </a:lvl1pPr>
          </a:lstStyle>
          <a:p>
            <a:pPr lvl="0"/>
            <a:r>
              <a:rPr lang="zh-CN" altLang="en-US" dirty="0">
                <a:sym typeface="+mn-ea"/>
              </a:rPr>
              <a:t>未来工作计划</a:t>
            </a:r>
            <a:endParaRPr lang="zh-CN" altLang="en-US" dirty="0">
              <a:sym typeface="+mn-ea"/>
            </a:endParaRPr>
          </a:p>
        </p:txBody>
      </p:sp>
    </p:spTree>
  </p:cSld>
  <p:clrMapOvr>
    <a:masterClrMapping/>
  </p:clrMapOvr>
  <p:transition advTm="2000">
    <p:wedg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smtClean="0"/>
              <a:t>单击此处编辑母版标题样式</a:t>
            </a:r>
            <a:endParaRPr lang="zh-CN" altLang="en-US"/>
          </a:p>
        </p:txBody>
      </p:sp>
    </p:spTree>
  </p:cSld>
  <p:clrMapOvr>
    <a:masterClrMapping/>
  </p:clrMapOvr>
  <p:transition advTm="2000">
    <p:wedg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smtClean="0"/>
              <a:t>单击此处编辑母版标题样式</a:t>
            </a:r>
            <a:endParaRPr lang="zh-CN" altLang="en-US"/>
          </a:p>
        </p:txBody>
      </p:sp>
    </p:spTree>
  </p:cSld>
  <p:clrMapOvr>
    <a:masterClrMapping/>
  </p:clrMapOvr>
  <p:transition advTm="2000">
    <p:wedg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6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smtClean="0"/>
              <a:t>单击此处编辑母版标题样式</a:t>
            </a:r>
            <a:endParaRPr lang="zh-CN" altLang="en-US"/>
          </a:p>
        </p:txBody>
      </p:sp>
    </p:spTree>
  </p:cSld>
  <p:clrMapOvr>
    <a:masterClrMapping/>
  </p:clrMapOvr>
  <p:transition advTm="2000">
    <p:wedg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7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smtClean="0"/>
              <a:t>单击此处编辑母版标题样式</a:t>
            </a:r>
            <a:endParaRPr lang="zh-CN" altLang="en-US"/>
          </a:p>
        </p:txBody>
      </p:sp>
    </p:spTree>
  </p:cSld>
  <p:clrMapOvr>
    <a:masterClrMapping/>
  </p:clrMapOvr>
  <p:transition advTm="2000">
    <p:wedge/>
  </p:transition>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6" Type="http://schemas.openxmlformats.org/officeDocument/2006/relationships/theme" Target="../theme/theme1.xml"/><Relationship Id="rId15" Type="http://schemas.openxmlformats.org/officeDocument/2006/relationships/tags" Target="../tags/tag1.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4" Type="http://schemas.openxmlformats.org/officeDocument/2006/relationships/theme" Target="../theme/theme2.xml"/><Relationship Id="rId3" Type="http://schemas.openxmlformats.org/officeDocument/2006/relationships/slideLayout" Target="../slideLayouts/slideLayout17.xml"/><Relationship Id="rId2" Type="http://schemas.openxmlformats.org/officeDocument/2006/relationships/slideLayout" Target="../slideLayouts/slideLayout16.xml"/><Relationship Id="rId1"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ustDataLst>
      <p:tags r:id="rId15"/>
    </p:custData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ransition advTm="2000">
    <p:wedge/>
  </p:transition>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8" Type="http://schemas.openxmlformats.org/officeDocument/2006/relationships/notesSlide" Target="../notesSlides/notesSlide1.xml"/><Relationship Id="rId7" Type="http://schemas.openxmlformats.org/officeDocument/2006/relationships/slideLayout" Target="../slideLayouts/slideLayout3.xml"/><Relationship Id="rId6" Type="http://schemas.openxmlformats.org/officeDocument/2006/relationships/tags" Target="../tags/tag12.xml"/><Relationship Id="rId5" Type="http://schemas.openxmlformats.org/officeDocument/2006/relationships/image" Target="../media/image10.png"/><Relationship Id="rId4" Type="http://schemas.openxmlformats.org/officeDocument/2006/relationships/image" Target="../media/image9.png"/><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3.xml"/><Relationship Id="rId1" Type="http://schemas.openxmlformats.org/officeDocument/2006/relationships/image" Target="../media/image1.png"/></Relationships>
</file>

<file path=ppt/slides/_rels/slide12.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tags" Target="../tags/tag14.xml"/><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5.xml"/><Relationship Id="rId1" Type="http://schemas.openxmlformats.org/officeDocument/2006/relationships/image" Target="../media/image1.png"/></Relationships>
</file>

<file path=ppt/slides/_rels/slide14.xml.rels><?xml version="1.0" encoding="UTF-8" standalone="yes"?>
<Relationships xmlns="http://schemas.openxmlformats.org/package/2006/relationships"><Relationship Id="rId5" Type="http://schemas.openxmlformats.org/officeDocument/2006/relationships/slideLayout" Target="../slideLayouts/slideLayout4.xml"/><Relationship Id="rId4" Type="http://schemas.openxmlformats.org/officeDocument/2006/relationships/tags" Target="../tags/tag16.xml"/><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image" Target="../media/image14.jpe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7.xml"/><Relationship Id="rId1"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3.xml"/><Relationship Id="rId1"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4.xml"/><Relationship Id="rId1"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5.xml"/><Relationship Id="rId1" Type="http://schemas.openxmlformats.org/officeDocument/2006/relationships/image" Target="../media/image2.jpeg"/></Relationships>
</file>

<file path=ppt/slides/_rels/slide5.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tags" Target="../tags/tag7.xml"/><Relationship Id="rId2" Type="http://schemas.openxmlformats.org/officeDocument/2006/relationships/image" Target="../media/image3.png"/><Relationship Id="rId1" Type="http://schemas.openxmlformats.org/officeDocument/2006/relationships/tags" Target="../tags/tag6.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8.xml"/><Relationship Id="rId1" Type="http://schemas.openxmlformats.org/officeDocument/2006/relationships/image" Target="../media/image4.jpe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9.xml"/><Relationship Id="rId1" Type="http://schemas.openxmlformats.org/officeDocument/2006/relationships/image" Target="../media/image1.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10.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1.xml"/><Relationship Id="rId1"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形"/>
          <p:cNvPicPr>
            <a:picLocks noChangeAspect="1"/>
          </p:cNvPicPr>
          <p:nvPr/>
        </p:nvPicPr>
        <p:blipFill>
          <a:blip r:embed="rId1" cstate="screen"/>
          <a:srcRect t="2331" b="2331"/>
          <a:stretch>
            <a:fillRect/>
          </a:stretch>
        </p:blipFill>
        <p:spPr>
          <a:xfrm flipV="1">
            <a:off x="-14605" y="0"/>
            <a:ext cx="12226925" cy="6859270"/>
          </a:xfrm>
          <a:prstGeom prst="rect">
            <a:avLst/>
          </a:prstGeom>
        </p:spPr>
      </p:pic>
      <p:sp>
        <p:nvSpPr>
          <p:cNvPr id="4" name="图形"/>
          <p:cNvSpPr/>
          <p:nvPr/>
        </p:nvSpPr>
        <p:spPr>
          <a:xfrm>
            <a:off x="-6985" y="3810"/>
            <a:ext cx="12205970" cy="6855460"/>
          </a:xfrm>
          <a:prstGeom prst="rect">
            <a:avLst/>
          </a:prstGeom>
          <a:gradFill>
            <a:gsLst>
              <a:gs pos="64000">
                <a:schemeClr val="bg1">
                  <a:alpha val="78000"/>
                </a:schemeClr>
              </a:gs>
              <a:gs pos="100000">
                <a:schemeClr val="bg1">
                  <a:alpha val="19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9" name="图形"/>
          <p:cNvSpPr txBox="1"/>
          <p:nvPr/>
        </p:nvSpPr>
        <p:spPr>
          <a:xfrm>
            <a:off x="1414145" y="2013585"/>
            <a:ext cx="9370695" cy="132207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8000" i="0" u="none" strike="noStrike" kern="1200" cap="none" spc="300" normalizeH="0" baseline="0" noProof="0" dirty="0">
                <a:ln>
                  <a:noFill/>
                </a:ln>
                <a:solidFill>
                  <a:schemeClr val="tx1">
                    <a:lumMod val="85000"/>
                    <a:lumOff val="15000"/>
                  </a:schemeClr>
                </a:solidFill>
                <a:effectLst>
                  <a:glow rad="139700">
                    <a:schemeClr val="bg1">
                      <a:alpha val="40000"/>
                    </a:schemeClr>
                  </a:glow>
                </a:effectLst>
                <a:uLnTx/>
                <a:uFillTx/>
                <a:cs typeface="+mn-ea"/>
                <a:sym typeface="+mn-lt"/>
              </a:rPr>
              <a:t>博青秀</a:t>
            </a:r>
            <a:endParaRPr kumimoji="0" lang="zh-CN" altLang="en-US" sz="8000" i="0" u="none" strike="noStrike" kern="1200" cap="none" spc="300" normalizeH="0" baseline="0" noProof="0" dirty="0">
              <a:ln>
                <a:noFill/>
              </a:ln>
              <a:solidFill>
                <a:schemeClr val="tx1">
                  <a:lumMod val="85000"/>
                  <a:lumOff val="15000"/>
                </a:schemeClr>
              </a:solidFill>
              <a:effectLst>
                <a:glow rad="139700">
                  <a:schemeClr val="bg1">
                    <a:alpha val="40000"/>
                  </a:schemeClr>
                </a:glow>
              </a:effectLst>
              <a:uLnTx/>
              <a:uFillTx/>
              <a:cs typeface="+mn-ea"/>
              <a:sym typeface="+mn-lt"/>
            </a:endParaRPr>
          </a:p>
        </p:txBody>
      </p:sp>
      <p:grpSp>
        <p:nvGrpSpPr>
          <p:cNvPr id="19" name="组合 18"/>
          <p:cNvGrpSpPr/>
          <p:nvPr/>
        </p:nvGrpSpPr>
        <p:grpSpPr>
          <a:xfrm>
            <a:off x="4943475" y="4368165"/>
            <a:ext cx="1734820" cy="922020"/>
            <a:chOff x="14360" y="8868"/>
            <a:chExt cx="2732" cy="1452"/>
          </a:xfrm>
        </p:grpSpPr>
        <p:sp>
          <p:nvSpPr>
            <p:cNvPr id="49" name="图形"/>
            <p:cNvSpPr txBox="1"/>
            <p:nvPr/>
          </p:nvSpPr>
          <p:spPr>
            <a:xfrm>
              <a:off x="14644" y="8868"/>
              <a:ext cx="2448" cy="1452"/>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b="0" i="0" u="none" strike="noStrike" kern="1200" cap="none" spc="0" normalizeH="0" baseline="0" noProof="0" dirty="0" smtClean="0">
                  <a:ln>
                    <a:noFill/>
                  </a:ln>
                  <a:solidFill>
                    <a:schemeClr val="tx1"/>
                  </a:solidFill>
                  <a:effectLst/>
                  <a:uLnTx/>
                  <a:uFillTx/>
                  <a:cs typeface="+mn-ea"/>
                  <a:sym typeface="+mn-lt"/>
                </a:rPr>
                <a:t>组长：司晨旭</a:t>
              </a:r>
              <a:endParaRPr kumimoji="0" lang="zh-CN" altLang="en-US" b="0" i="0" u="none" strike="noStrike" kern="1200" cap="none" spc="0" normalizeH="0" baseline="0" noProof="0" dirty="0" smtClean="0">
                <a:ln>
                  <a:noFill/>
                </a:ln>
                <a:solidFill>
                  <a:schemeClr val="tx1"/>
                </a:solidFill>
                <a:effectLst/>
                <a:uLnTx/>
                <a:uFillTx/>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b="0" i="0" u="none" strike="noStrike" kern="1200" cap="none" spc="0" normalizeH="0" baseline="0" noProof="0" dirty="0">
                  <a:ln>
                    <a:noFill/>
                  </a:ln>
                  <a:solidFill>
                    <a:schemeClr val="tx1"/>
                  </a:solidFill>
                  <a:effectLst/>
                  <a:uLnTx/>
                  <a:uFillTx/>
                  <a:cs typeface="+mn-ea"/>
                  <a:sym typeface="+mn-lt"/>
                </a:rPr>
                <a:t>组员：吴佳丽</a:t>
              </a:r>
              <a:endParaRPr kumimoji="0" lang="zh-CN" altLang="en-US" b="0" i="0" u="none" strike="noStrike" kern="1200" cap="none" spc="0" normalizeH="0" baseline="0" noProof="0" dirty="0">
                <a:ln>
                  <a:noFill/>
                </a:ln>
                <a:solidFill>
                  <a:schemeClr val="tx1"/>
                </a:solidFill>
                <a:effectLst/>
                <a:uLnTx/>
                <a:uFillTx/>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b="0" i="0" u="none" strike="noStrike" kern="1200" cap="none" spc="0" normalizeH="0" baseline="0" noProof="0" dirty="0">
                  <a:ln>
                    <a:noFill/>
                  </a:ln>
                  <a:solidFill>
                    <a:schemeClr val="tx1"/>
                  </a:solidFill>
                  <a:effectLst/>
                  <a:uLnTx/>
                  <a:uFillTx/>
                  <a:cs typeface="+mn-ea"/>
                  <a:sym typeface="+mn-lt"/>
                </a:rPr>
                <a:t>组员：吴卓霖</a:t>
              </a:r>
              <a:endParaRPr kumimoji="0" lang="zh-CN" altLang="en-US" b="0" i="0" u="none" strike="noStrike" kern="1200" cap="none" spc="0" normalizeH="0" baseline="0" noProof="0" dirty="0">
                <a:ln>
                  <a:noFill/>
                </a:ln>
                <a:solidFill>
                  <a:schemeClr val="tx1"/>
                </a:solidFill>
                <a:effectLst/>
                <a:uLnTx/>
                <a:uFillTx/>
                <a:cs typeface="+mn-ea"/>
                <a:sym typeface="+mn-lt"/>
              </a:endParaRPr>
            </a:p>
          </p:txBody>
        </p:sp>
        <p:sp>
          <p:nvSpPr>
            <p:cNvPr id="10" name="图形"/>
            <p:cNvSpPr/>
            <p:nvPr/>
          </p:nvSpPr>
          <p:spPr>
            <a:xfrm>
              <a:off x="14360" y="9038"/>
              <a:ext cx="284" cy="284"/>
            </a:xfrm>
            <a:prstGeom prst="ellipse">
              <a:avLst/>
            </a:prstGeom>
            <a:gradFill>
              <a:gsLst>
                <a:gs pos="0">
                  <a:srgbClr val="E4D178"/>
                </a:gs>
                <a:gs pos="100000">
                  <a:srgbClr val="DDC367"/>
                </a:gs>
              </a:gsLst>
              <a:lin ang="2700000" scaled="0"/>
            </a:gra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16" name="组合 15"/>
          <p:cNvGrpSpPr/>
          <p:nvPr/>
        </p:nvGrpSpPr>
        <p:grpSpPr>
          <a:xfrm>
            <a:off x="895350" y="3330575"/>
            <a:ext cx="9958705" cy="352425"/>
            <a:chOff x="1410" y="5245"/>
            <a:chExt cx="15683" cy="555"/>
          </a:xfrm>
        </p:grpSpPr>
        <p:sp>
          <p:nvSpPr>
            <p:cNvPr id="11" name="图形"/>
            <p:cNvSpPr/>
            <p:nvPr/>
          </p:nvSpPr>
          <p:spPr>
            <a:xfrm>
              <a:off x="6214" y="5245"/>
              <a:ext cx="6688" cy="555"/>
            </a:xfrm>
            <a:prstGeom prst="roundRect">
              <a:avLst>
                <a:gd name="adj" fmla="val 50000"/>
              </a:avLst>
            </a:prstGeom>
            <a:gradFill>
              <a:gsLst>
                <a:gs pos="0">
                  <a:srgbClr val="E4D178"/>
                </a:gs>
                <a:gs pos="100000">
                  <a:srgbClr val="DDC367"/>
                </a:gs>
              </a:gsLst>
              <a:lin ang="2700000" scaled="0"/>
            </a:gradFill>
            <a:ln w="6350" cap="flat" cmpd="sng" algn="ctr">
              <a:noFill/>
              <a:prstDash val="solid"/>
              <a:miter lim="800000"/>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chemeClr val="tx2">
                    <a:alpha val="70000"/>
                  </a:schemeClr>
                </a:solidFill>
                <a:effectLst/>
                <a:uLnTx/>
                <a:uFillTx/>
                <a:cs typeface="+mn-ea"/>
                <a:sym typeface="+mn-lt"/>
              </a:endParaRPr>
            </a:p>
          </p:txBody>
        </p:sp>
        <p:grpSp>
          <p:nvGrpSpPr>
            <p:cNvPr id="6" name="组合 5"/>
            <p:cNvGrpSpPr/>
            <p:nvPr/>
          </p:nvGrpSpPr>
          <p:grpSpPr>
            <a:xfrm>
              <a:off x="4592" y="5523"/>
              <a:ext cx="9713" cy="55"/>
              <a:chOff x="4524" y="5444"/>
              <a:chExt cx="9713" cy="55"/>
            </a:xfrm>
          </p:grpSpPr>
          <p:cxnSp>
            <p:nvCxnSpPr>
              <p:cNvPr id="42" name="图形"/>
              <p:cNvCxnSpPr/>
              <p:nvPr/>
            </p:nvCxnSpPr>
            <p:spPr>
              <a:xfrm flipH="1">
                <a:off x="4524" y="5499"/>
                <a:ext cx="1211" cy="0"/>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43" name="图形"/>
              <p:cNvCxnSpPr/>
              <p:nvPr/>
            </p:nvCxnSpPr>
            <p:spPr>
              <a:xfrm flipH="1">
                <a:off x="13125" y="5444"/>
                <a:ext cx="1112" cy="0"/>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pSp>
        <p:grpSp>
          <p:nvGrpSpPr>
            <p:cNvPr id="55" name="图形"/>
            <p:cNvGrpSpPr/>
            <p:nvPr/>
          </p:nvGrpSpPr>
          <p:grpSpPr>
            <a:xfrm>
              <a:off x="16892" y="5267"/>
              <a:ext cx="201" cy="341"/>
              <a:chOff x="373626" y="2399071"/>
              <a:chExt cx="235974" cy="393290"/>
            </a:xfrm>
          </p:grpSpPr>
          <p:cxnSp>
            <p:nvCxnSpPr>
              <p:cNvPr id="56" name="图形"/>
              <p:cNvCxnSpPr/>
              <p:nvPr/>
            </p:nvCxnSpPr>
            <p:spPr>
              <a:xfrm>
                <a:off x="373626" y="2399071"/>
                <a:ext cx="235974" cy="196645"/>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7" name="图形"/>
              <p:cNvCxnSpPr/>
              <p:nvPr/>
            </p:nvCxnSpPr>
            <p:spPr>
              <a:xfrm flipH="1">
                <a:off x="373626" y="2595716"/>
                <a:ext cx="235974" cy="196645"/>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12" name="图形"/>
            <p:cNvGrpSpPr/>
            <p:nvPr/>
          </p:nvGrpSpPr>
          <p:grpSpPr>
            <a:xfrm flipH="1">
              <a:off x="1410" y="5267"/>
              <a:ext cx="201" cy="341"/>
              <a:chOff x="373626" y="2399071"/>
              <a:chExt cx="235974" cy="393290"/>
            </a:xfrm>
          </p:grpSpPr>
          <p:cxnSp>
            <p:nvCxnSpPr>
              <p:cNvPr id="13" name="图形"/>
              <p:cNvCxnSpPr/>
              <p:nvPr/>
            </p:nvCxnSpPr>
            <p:spPr>
              <a:xfrm>
                <a:off x="373626" y="2399071"/>
                <a:ext cx="235974" cy="196645"/>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图形"/>
              <p:cNvCxnSpPr/>
              <p:nvPr/>
            </p:nvCxnSpPr>
            <p:spPr>
              <a:xfrm flipH="1">
                <a:off x="373626" y="2595716"/>
                <a:ext cx="235974" cy="196645"/>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grpSp>
      </p:grpSp>
    </p:spTree>
    <p:custDataLst>
      <p:tags r:id="rId2"/>
    </p:custDataLst>
  </p:cSld>
  <p:clrMapOvr>
    <a:masterClrMapping/>
  </p:clrMapOvr>
  <p:transition>
    <p:wedg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wipe(left)">
                                      <p:cBhvr>
                                        <p:cTn id="7" dur="500"/>
                                        <p:tgtEl>
                                          <p:spTgt spid="39"/>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wipe(left)">
                                      <p:cBhvr>
                                        <p:cTn id="11" dur="500"/>
                                        <p:tgtEl>
                                          <p:spTgt spid="16"/>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wipe(left)">
                                      <p:cBhvr>
                                        <p:cTn id="15"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39" grpId="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Box 24"/>
          <p:cNvSpPr txBox="1"/>
          <p:nvPr/>
        </p:nvSpPr>
        <p:spPr>
          <a:xfrm>
            <a:off x="262962" y="6412508"/>
            <a:ext cx="1224136" cy="123111"/>
          </a:xfrm>
          <a:prstGeom prst="rect">
            <a:avLst/>
          </a:prstGeom>
          <a:noFill/>
        </p:spPr>
        <p:txBody>
          <a:bodyPr wrap="square" rtlCol="0">
            <a:spAutoFit/>
          </a:bodyPr>
          <a:lstStyle/>
          <a:p>
            <a:pPr marL="0" marR="0" lvl="0" indent="0" defTabSz="914400" eaLnBrk="1" fontAlgn="auto" latinLnBrk="0" hangingPunct="1">
              <a:lnSpc>
                <a:spcPct val="200000"/>
              </a:lnSpc>
              <a:spcBef>
                <a:spcPts val="0"/>
              </a:spcBef>
              <a:spcAft>
                <a:spcPts val="0"/>
              </a:spcAft>
              <a:buClrTx/>
              <a:buSzTx/>
              <a:buFontTx/>
              <a:buNone/>
              <a:defRPr/>
            </a:pPr>
            <a:r>
              <a:rPr kumimoji="0" lang="en-US" altLang="zh-CN" sz="100" b="0" i="0" u="none" strike="noStrike" kern="0" cap="none" spc="0" normalizeH="0" baseline="0" noProof="0" dirty="0" smtClean="0">
                <a:ln>
                  <a:noFill/>
                </a:ln>
                <a:solidFill>
                  <a:schemeClr val="bg1"/>
                </a:solidFill>
                <a:effectLst/>
                <a:uLnTx/>
                <a:uFillTx/>
              </a:rPr>
              <a:t>PPT</a:t>
            </a:r>
            <a:r>
              <a:rPr kumimoji="0" lang="zh-CN" altLang="en-US" sz="100" b="0" i="0" u="none" strike="noStrike" kern="0" cap="none" spc="0" normalizeH="0" baseline="0" noProof="0" dirty="0" smtClean="0">
                <a:ln>
                  <a:noFill/>
                </a:ln>
                <a:solidFill>
                  <a:schemeClr val="bg1"/>
                </a:solidFill>
                <a:effectLst/>
                <a:uLnTx/>
                <a:uFillTx/>
              </a:rPr>
              <a:t>下载 </a:t>
            </a:r>
            <a:r>
              <a:rPr kumimoji="0" lang="en-US" altLang="zh-CN" sz="100" b="0" i="0" u="none" strike="noStrike" kern="0" cap="none" spc="0" normalizeH="0" baseline="0" noProof="0" dirty="0" smtClean="0">
                <a:ln>
                  <a:noFill/>
                </a:ln>
                <a:solidFill>
                  <a:schemeClr val="bg1"/>
                </a:solidFill>
                <a:effectLst/>
                <a:uLnTx/>
                <a:uFillTx/>
              </a:rPr>
              <a:t>http://www.1ppt.com/xiazai/</a:t>
            </a:r>
            <a:endParaRPr kumimoji="0" lang="en-US" altLang="zh-CN" sz="100" b="0" i="0" u="none" strike="noStrike" kern="0" cap="none" spc="0" normalizeH="0" baseline="0" noProof="0" dirty="0" smtClean="0">
              <a:ln>
                <a:noFill/>
              </a:ln>
              <a:solidFill>
                <a:schemeClr val="bg1"/>
              </a:solidFill>
              <a:effectLst/>
              <a:uLnTx/>
              <a:uFillTx/>
            </a:endParaRPr>
          </a:p>
        </p:txBody>
      </p:sp>
      <p:sp>
        <p:nvSpPr>
          <p:cNvPr id="2" name="文本框 1"/>
          <p:cNvSpPr txBox="1"/>
          <p:nvPr/>
        </p:nvSpPr>
        <p:spPr>
          <a:xfrm>
            <a:off x="387985" y="619125"/>
            <a:ext cx="6617970" cy="460375"/>
          </a:xfrm>
          <a:prstGeom prst="rect">
            <a:avLst/>
          </a:prstGeom>
          <a:solidFill>
            <a:schemeClr val="bg1"/>
          </a:solidFill>
        </p:spPr>
        <p:txBody>
          <a:bodyPr wrap="square" rtlCol="0">
            <a:spAutoFit/>
          </a:bodyPr>
          <a:p>
            <a:pPr algn="ctr"/>
            <a:r>
              <a:rPr lang="zh-CN" altLang="en-US" sz="2400">
                <a:solidFill>
                  <a:srgbClr val="0070C0"/>
                </a:solidFill>
                <a:effectLst>
                  <a:outerShdw blurRad="38100" dist="38100" dir="2700000" algn="tl">
                    <a:srgbClr val="000000">
                      <a:alpha val="43137"/>
                    </a:srgbClr>
                  </a:outerShdw>
                </a:effectLst>
              </a:rPr>
              <a:t>签到功能</a:t>
            </a:r>
            <a:endParaRPr lang="zh-CN" altLang="en-US" sz="2400">
              <a:solidFill>
                <a:srgbClr val="0070C0"/>
              </a:solidFill>
              <a:effectLst>
                <a:outerShdw blurRad="38100" dist="38100" dir="2700000" algn="tl">
                  <a:srgbClr val="000000">
                    <a:alpha val="43137"/>
                  </a:srgbClr>
                </a:outerShdw>
              </a:effectLst>
            </a:endParaRPr>
          </a:p>
        </p:txBody>
      </p:sp>
      <p:pic>
        <p:nvPicPr>
          <p:cNvPr id="14" name="图片 13"/>
          <p:cNvPicPr>
            <a:picLocks noChangeAspect="1"/>
          </p:cNvPicPr>
          <p:nvPr/>
        </p:nvPicPr>
        <p:blipFill>
          <a:blip r:embed="rId1"/>
          <a:stretch>
            <a:fillRect/>
          </a:stretch>
        </p:blipFill>
        <p:spPr>
          <a:xfrm>
            <a:off x="387350" y="1290320"/>
            <a:ext cx="2053590" cy="4598035"/>
          </a:xfrm>
          <a:prstGeom prst="rect">
            <a:avLst/>
          </a:prstGeom>
        </p:spPr>
      </p:pic>
      <p:pic>
        <p:nvPicPr>
          <p:cNvPr id="15" name="图片 14"/>
          <p:cNvPicPr>
            <a:picLocks noChangeAspect="1"/>
          </p:cNvPicPr>
          <p:nvPr/>
        </p:nvPicPr>
        <p:blipFill>
          <a:blip r:embed="rId2"/>
          <a:stretch>
            <a:fillRect/>
          </a:stretch>
        </p:blipFill>
        <p:spPr>
          <a:xfrm>
            <a:off x="2670810" y="1282700"/>
            <a:ext cx="2050415" cy="4590415"/>
          </a:xfrm>
          <a:prstGeom prst="rect">
            <a:avLst/>
          </a:prstGeom>
        </p:spPr>
      </p:pic>
      <p:pic>
        <p:nvPicPr>
          <p:cNvPr id="16" name="图片 15"/>
          <p:cNvPicPr>
            <a:picLocks noChangeAspect="1"/>
          </p:cNvPicPr>
          <p:nvPr/>
        </p:nvPicPr>
        <p:blipFill>
          <a:blip r:embed="rId3"/>
          <a:stretch>
            <a:fillRect/>
          </a:stretch>
        </p:blipFill>
        <p:spPr>
          <a:xfrm>
            <a:off x="4878070" y="1282700"/>
            <a:ext cx="2127250" cy="4763770"/>
          </a:xfrm>
          <a:prstGeom prst="rect">
            <a:avLst/>
          </a:prstGeom>
        </p:spPr>
      </p:pic>
      <p:pic>
        <p:nvPicPr>
          <p:cNvPr id="23" name="图片 22"/>
          <p:cNvPicPr>
            <a:picLocks noChangeAspect="1"/>
          </p:cNvPicPr>
          <p:nvPr/>
        </p:nvPicPr>
        <p:blipFill>
          <a:blip r:embed="rId4"/>
          <a:stretch>
            <a:fillRect/>
          </a:stretch>
        </p:blipFill>
        <p:spPr>
          <a:xfrm>
            <a:off x="7399655" y="1377315"/>
            <a:ext cx="1976120" cy="4424045"/>
          </a:xfrm>
          <a:prstGeom prst="rect">
            <a:avLst/>
          </a:prstGeom>
        </p:spPr>
      </p:pic>
      <p:pic>
        <p:nvPicPr>
          <p:cNvPr id="24" name="图片 23"/>
          <p:cNvPicPr>
            <a:picLocks noChangeAspect="1"/>
          </p:cNvPicPr>
          <p:nvPr/>
        </p:nvPicPr>
        <p:blipFill>
          <a:blip r:embed="rId5"/>
          <a:stretch>
            <a:fillRect/>
          </a:stretch>
        </p:blipFill>
        <p:spPr>
          <a:xfrm>
            <a:off x="9769475" y="1290320"/>
            <a:ext cx="2078355" cy="4653280"/>
          </a:xfrm>
          <a:prstGeom prst="rect">
            <a:avLst/>
          </a:prstGeom>
        </p:spPr>
      </p:pic>
      <p:sp>
        <p:nvSpPr>
          <p:cNvPr id="26" name="文本框 25"/>
          <p:cNvSpPr txBox="1"/>
          <p:nvPr/>
        </p:nvSpPr>
        <p:spPr>
          <a:xfrm>
            <a:off x="7399655" y="619125"/>
            <a:ext cx="4447540" cy="460375"/>
          </a:xfrm>
          <a:prstGeom prst="rect">
            <a:avLst/>
          </a:prstGeom>
          <a:solidFill>
            <a:schemeClr val="bg1"/>
          </a:solidFill>
        </p:spPr>
        <p:txBody>
          <a:bodyPr wrap="square" rtlCol="0">
            <a:spAutoFit/>
          </a:bodyPr>
          <a:p>
            <a:pPr algn="ctr"/>
            <a:r>
              <a:rPr lang="zh-CN" altLang="en-US" sz="2400">
                <a:solidFill>
                  <a:srgbClr val="0070C0"/>
                </a:solidFill>
                <a:effectLst>
                  <a:outerShdw blurRad="38100" dist="38100" dir="2700000" algn="tl">
                    <a:srgbClr val="000000">
                      <a:alpha val="43137"/>
                    </a:srgbClr>
                  </a:outerShdw>
                </a:effectLst>
              </a:rPr>
              <a:t>订单与商店</a:t>
            </a:r>
            <a:endParaRPr lang="zh-CN" altLang="en-US" sz="2400">
              <a:solidFill>
                <a:srgbClr val="0070C0"/>
              </a:solidFill>
              <a:effectLst>
                <a:outerShdw blurRad="38100" dist="38100" dir="2700000" algn="tl">
                  <a:srgbClr val="000000">
                    <a:alpha val="43137"/>
                  </a:srgbClr>
                </a:outerShdw>
              </a:effectLst>
            </a:endParaRPr>
          </a:p>
        </p:txBody>
      </p:sp>
    </p:spTree>
    <p:custDataLst>
      <p:tags r:id="rId6"/>
    </p:custDataLst>
  </p:cSld>
  <p:clrMapOvr>
    <a:masterClrMapping/>
  </p:clrMapOvr>
  <p:transition>
    <p:wedg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形"/>
          <p:cNvPicPr>
            <a:picLocks noChangeAspect="1"/>
          </p:cNvPicPr>
          <p:nvPr/>
        </p:nvPicPr>
        <p:blipFill>
          <a:blip r:embed="rId1" cstate="screen"/>
          <a:srcRect t="2331" b="2331"/>
          <a:stretch>
            <a:fillRect/>
          </a:stretch>
        </p:blipFill>
        <p:spPr>
          <a:xfrm flipV="1">
            <a:off x="-14605" y="0"/>
            <a:ext cx="12226925" cy="6859270"/>
          </a:xfrm>
          <a:prstGeom prst="rect">
            <a:avLst/>
          </a:prstGeom>
        </p:spPr>
      </p:pic>
      <p:sp>
        <p:nvSpPr>
          <p:cNvPr id="11" name="图形"/>
          <p:cNvSpPr/>
          <p:nvPr/>
        </p:nvSpPr>
        <p:spPr>
          <a:xfrm>
            <a:off x="-6985" y="3810"/>
            <a:ext cx="12205970" cy="6855460"/>
          </a:xfrm>
          <a:prstGeom prst="rect">
            <a:avLst/>
          </a:prstGeom>
          <a:gradFill>
            <a:gsLst>
              <a:gs pos="64000">
                <a:schemeClr val="bg1">
                  <a:alpha val="78000"/>
                </a:schemeClr>
              </a:gs>
              <a:gs pos="100000">
                <a:schemeClr val="bg1">
                  <a:alpha val="19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2" name="图形"/>
          <p:cNvSpPr txBox="1"/>
          <p:nvPr/>
        </p:nvSpPr>
        <p:spPr>
          <a:xfrm>
            <a:off x="4972685" y="2529840"/>
            <a:ext cx="5397500" cy="1106805"/>
          </a:xfrm>
          <a:prstGeom prst="rect">
            <a:avLst/>
          </a:prstGeom>
          <a:noFill/>
          <a:ln w="9525">
            <a:noFill/>
          </a:ln>
        </p:spPr>
        <p:txBody>
          <a:bodyPr wrap="square" anchor="t" anchorCtr="0">
            <a:spAutoFit/>
          </a:bodyPr>
          <a:lstStyle/>
          <a:p>
            <a:pPr algn="ctr"/>
            <a:r>
              <a:rPr lang="zh-CN" altLang="en-US" sz="6600">
                <a:cs typeface="+mn-ea"/>
                <a:sym typeface="+mn-lt"/>
              </a:rPr>
              <a:t>可行性分析</a:t>
            </a:r>
            <a:endParaRPr lang="zh-CN" altLang="en-US" sz="6600">
              <a:cs typeface="+mn-ea"/>
              <a:sym typeface="+mn-lt"/>
            </a:endParaRPr>
          </a:p>
        </p:txBody>
      </p:sp>
      <p:grpSp>
        <p:nvGrpSpPr>
          <p:cNvPr id="14" name="组合 13"/>
          <p:cNvGrpSpPr/>
          <p:nvPr/>
        </p:nvGrpSpPr>
        <p:grpSpPr>
          <a:xfrm>
            <a:off x="1949450" y="2194560"/>
            <a:ext cx="2938780" cy="2266950"/>
            <a:chOff x="3070" y="3456"/>
            <a:chExt cx="4628" cy="3570"/>
          </a:xfrm>
        </p:grpSpPr>
        <p:sp>
          <p:nvSpPr>
            <p:cNvPr id="15" name="图形"/>
            <p:cNvSpPr/>
            <p:nvPr/>
          </p:nvSpPr>
          <p:spPr>
            <a:xfrm>
              <a:off x="3731" y="3456"/>
              <a:ext cx="3570" cy="3570"/>
            </a:xfrm>
            <a:prstGeom prst="ellipse">
              <a:avLst/>
            </a:prstGeom>
            <a:gradFill>
              <a:gsLst>
                <a:gs pos="0">
                  <a:srgbClr val="E4D178"/>
                </a:gs>
                <a:gs pos="71000">
                  <a:srgbClr val="DDC367"/>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6" name="图形"/>
            <p:cNvSpPr txBox="1"/>
            <p:nvPr/>
          </p:nvSpPr>
          <p:spPr>
            <a:xfrm>
              <a:off x="3070" y="3491"/>
              <a:ext cx="4628" cy="3294"/>
            </a:xfrm>
            <a:prstGeom prst="rect">
              <a:avLst/>
            </a:prstGeom>
            <a:noFill/>
          </p:spPr>
          <p:txBody>
            <a:bodyPr wrap="square" rtlCol="0">
              <a:spAutoFit/>
            </a:bodyPr>
            <a:lstStyle/>
            <a:p>
              <a:pPr algn="ctr"/>
              <a:r>
                <a:rPr lang="en-US" altLang="zh-CN" sz="13000" b="1" dirty="0">
                  <a:solidFill>
                    <a:schemeClr val="bg1"/>
                  </a:solidFill>
                  <a:cs typeface="+mn-ea"/>
                  <a:sym typeface="+mn-lt"/>
                </a:rPr>
                <a:t>3</a:t>
              </a:r>
              <a:endParaRPr lang="en-US" altLang="zh-CN" sz="13000" b="1" dirty="0">
                <a:solidFill>
                  <a:schemeClr val="bg1"/>
                </a:solidFill>
                <a:cs typeface="+mn-ea"/>
                <a:sym typeface="+mn-lt"/>
              </a:endParaRPr>
            </a:p>
          </p:txBody>
        </p:sp>
        <p:sp>
          <p:nvSpPr>
            <p:cNvPr id="17" name="图形"/>
            <p:cNvSpPr txBox="1"/>
            <p:nvPr/>
          </p:nvSpPr>
          <p:spPr>
            <a:xfrm>
              <a:off x="5746" y="4917"/>
              <a:ext cx="1495" cy="580"/>
            </a:xfrm>
            <a:prstGeom prst="rect">
              <a:avLst/>
            </a:prstGeom>
            <a:noFill/>
          </p:spPr>
          <p:txBody>
            <a:bodyPr wrap="square" rtlCol="0">
              <a:spAutoFit/>
            </a:bodyPr>
            <a:lstStyle/>
            <a:p>
              <a:r>
                <a:rPr lang="en-US" altLang="zh-CN" dirty="0">
                  <a:solidFill>
                    <a:schemeClr val="bg1"/>
                  </a:solidFill>
                  <a:cs typeface="+mn-ea"/>
                  <a:sym typeface="+mn-lt"/>
                </a:rPr>
                <a:t>THREE.</a:t>
              </a:r>
              <a:endParaRPr lang="en-US" altLang="zh-CN" dirty="0">
                <a:solidFill>
                  <a:schemeClr val="bg1"/>
                </a:solidFill>
                <a:cs typeface="+mn-ea"/>
                <a:sym typeface="+mn-lt"/>
              </a:endParaRPr>
            </a:p>
          </p:txBody>
        </p:sp>
      </p:grpSp>
      <p:grpSp>
        <p:nvGrpSpPr>
          <p:cNvPr id="18" name="组合 17"/>
          <p:cNvGrpSpPr/>
          <p:nvPr/>
        </p:nvGrpSpPr>
        <p:grpSpPr>
          <a:xfrm>
            <a:off x="1642110" y="2821305"/>
            <a:ext cx="1371600" cy="1370330"/>
            <a:chOff x="2586" y="4443"/>
            <a:chExt cx="2160" cy="2158"/>
          </a:xfrm>
        </p:grpSpPr>
        <p:sp>
          <p:nvSpPr>
            <p:cNvPr id="19" name="图形"/>
            <p:cNvSpPr/>
            <p:nvPr/>
          </p:nvSpPr>
          <p:spPr>
            <a:xfrm>
              <a:off x="2587" y="4443"/>
              <a:ext cx="2159" cy="2159"/>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0" name="图形"/>
            <p:cNvSpPr txBox="1"/>
            <p:nvPr/>
          </p:nvSpPr>
          <p:spPr>
            <a:xfrm>
              <a:off x="2586" y="4563"/>
              <a:ext cx="2160" cy="1888"/>
            </a:xfrm>
            <a:prstGeom prst="rect">
              <a:avLst/>
            </a:prstGeom>
            <a:noFill/>
          </p:spPr>
          <p:txBody>
            <a:bodyPr wrap="square" rtlCol="0" anchor="t">
              <a:spAutoFit/>
            </a:bodyPr>
            <a:lstStyle/>
            <a:p>
              <a:pPr algn="ctr"/>
              <a:r>
                <a:rPr lang="en-US" altLang="zh-CN" sz="7200" b="1" dirty="0">
                  <a:solidFill>
                    <a:schemeClr val="bg1"/>
                  </a:solidFill>
                  <a:cs typeface="+mn-ea"/>
                  <a:sym typeface="+mn-lt"/>
                </a:rPr>
                <a:t>0</a:t>
              </a:r>
              <a:endParaRPr lang="en-US" altLang="zh-CN" sz="7200" b="1" dirty="0">
                <a:solidFill>
                  <a:schemeClr val="bg1"/>
                </a:solidFill>
                <a:cs typeface="+mn-ea"/>
                <a:sym typeface="+mn-lt"/>
              </a:endParaRPr>
            </a:p>
          </p:txBody>
        </p:sp>
      </p:grpSp>
      <p:sp>
        <p:nvSpPr>
          <p:cNvPr id="34" name="图形"/>
          <p:cNvSpPr/>
          <p:nvPr/>
        </p:nvSpPr>
        <p:spPr>
          <a:xfrm>
            <a:off x="890270" y="5741670"/>
            <a:ext cx="180340" cy="180340"/>
          </a:xfrm>
          <a:prstGeom prst="ellipse">
            <a:avLst/>
          </a:prstGeom>
          <a:gradFill>
            <a:gsLst>
              <a:gs pos="0">
                <a:srgbClr val="E4D178"/>
              </a:gs>
              <a:gs pos="100000">
                <a:srgbClr val="DDC367"/>
              </a:gs>
            </a:gsLst>
            <a:lin ang="2700000" scaled="0"/>
          </a:gra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0" name="图形"/>
          <p:cNvSpPr/>
          <p:nvPr/>
        </p:nvSpPr>
        <p:spPr>
          <a:xfrm>
            <a:off x="9118600" y="5739130"/>
            <a:ext cx="180340" cy="180340"/>
          </a:xfrm>
          <a:prstGeom prst="ellipse">
            <a:avLst/>
          </a:prstGeom>
          <a:gradFill>
            <a:gsLst>
              <a:gs pos="0">
                <a:srgbClr val="E4D178"/>
              </a:gs>
              <a:gs pos="100000">
                <a:srgbClr val="DDC367"/>
              </a:gs>
            </a:gsLst>
            <a:lin ang="2700000" scaled="0"/>
          </a:gra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Tree>
    <p:custDataLst>
      <p:tags r:id="rId2"/>
    </p:custDataLst>
  </p:cSld>
  <p:clrMapOvr>
    <a:masterClrMapping/>
  </p:clrMapOvr>
  <p:transition>
    <p:split orient="vert" dir="in"/>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wipe(left)">
                                      <p:cBhvr>
                                        <p:cTn id="11" dur="500"/>
                                        <p:tgtEl>
                                          <p:spTgt spid="14"/>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left)">
                                      <p:cBhvr>
                                        <p:cTn id="1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2" grpId="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359535" y="1351280"/>
            <a:ext cx="9657715" cy="706755"/>
          </a:xfrm>
          <a:prstGeom prst="rect">
            <a:avLst/>
          </a:prstGeom>
          <a:noFill/>
        </p:spPr>
        <p:txBody>
          <a:bodyPr wrap="square" rtlCol="0">
            <a:spAutoFit/>
          </a:bodyPr>
          <a:p>
            <a:r>
              <a:rPr lang="en-US" altLang="zh-CN" sz="2000"/>
              <a:t>       </a:t>
            </a:r>
            <a:r>
              <a:rPr lang="zh-CN" altLang="en-US" sz="2000"/>
              <a:t>在技术方面，项目需要设计一款平台式APP，完成博物馆与乡村、大学生、游客三方的连接，提供三方共同平台服务。</a:t>
            </a:r>
            <a:endParaRPr lang="zh-CN" altLang="en-US" sz="2000"/>
          </a:p>
        </p:txBody>
      </p:sp>
      <p:sp>
        <p:nvSpPr>
          <p:cNvPr id="12" name="图形"/>
          <p:cNvSpPr txBox="1"/>
          <p:nvPr/>
        </p:nvSpPr>
        <p:spPr>
          <a:xfrm>
            <a:off x="85725" y="588645"/>
            <a:ext cx="3712845" cy="521970"/>
          </a:xfrm>
          <a:prstGeom prst="rect">
            <a:avLst/>
          </a:prstGeom>
          <a:solidFill>
            <a:schemeClr val="bg1"/>
          </a:solidFill>
          <a:ln w="9525">
            <a:noFill/>
          </a:ln>
        </p:spPr>
        <p:txBody>
          <a:bodyPr wrap="square" anchor="t" anchorCtr="0">
            <a:spAutoFit/>
          </a:bodyPr>
          <a:p>
            <a:pPr algn="ctr"/>
            <a:r>
              <a:rPr lang="zh-CN" altLang="en-US" sz="2800" b="1">
                <a:solidFill>
                  <a:srgbClr val="0070C0"/>
                </a:solidFill>
                <a:cs typeface="+mn-ea"/>
                <a:sym typeface="+mn-lt"/>
              </a:rPr>
              <a:t>可行性分析</a:t>
            </a:r>
            <a:endParaRPr lang="zh-CN" altLang="en-US" sz="2800" b="1">
              <a:solidFill>
                <a:srgbClr val="0070C0"/>
              </a:solidFill>
              <a:cs typeface="+mn-ea"/>
              <a:sym typeface="+mn-lt"/>
            </a:endParaRPr>
          </a:p>
        </p:txBody>
      </p:sp>
      <p:sp>
        <p:nvSpPr>
          <p:cNvPr id="5" name="文本框 4"/>
          <p:cNvSpPr txBox="1"/>
          <p:nvPr/>
        </p:nvSpPr>
        <p:spPr>
          <a:xfrm>
            <a:off x="671830" y="3025140"/>
            <a:ext cx="6986270" cy="398780"/>
          </a:xfrm>
          <a:prstGeom prst="rect">
            <a:avLst/>
          </a:prstGeom>
          <a:noFill/>
        </p:spPr>
        <p:txBody>
          <a:bodyPr wrap="square" rtlCol="0">
            <a:spAutoFit/>
          </a:bodyPr>
          <a:p>
            <a:r>
              <a:rPr lang="en-US" altLang="zh-CN" sz="2000"/>
              <a:t>2. </a:t>
            </a:r>
            <a:r>
              <a:rPr lang="zh-CN" altLang="en-US" sz="2000"/>
              <a:t>使用JavaScript实现渲染页面及页面交互。</a:t>
            </a:r>
            <a:endParaRPr lang="zh-CN" altLang="en-US" sz="2000"/>
          </a:p>
        </p:txBody>
      </p:sp>
      <p:sp>
        <p:nvSpPr>
          <p:cNvPr id="6" name="文本框 5"/>
          <p:cNvSpPr txBox="1"/>
          <p:nvPr/>
        </p:nvSpPr>
        <p:spPr>
          <a:xfrm>
            <a:off x="671830" y="2403475"/>
            <a:ext cx="9657715" cy="398780"/>
          </a:xfrm>
          <a:prstGeom prst="rect">
            <a:avLst/>
          </a:prstGeom>
          <a:noFill/>
        </p:spPr>
        <p:txBody>
          <a:bodyPr wrap="square" rtlCol="0">
            <a:spAutoFit/>
          </a:bodyPr>
          <a:p>
            <a:r>
              <a:rPr lang="en-US" altLang="zh-CN" sz="2000">
                <a:sym typeface="+mn-ea"/>
              </a:rPr>
              <a:t>1. </a:t>
            </a:r>
            <a:r>
              <a:rPr lang="zh-CN" altLang="en-US" sz="2000">
                <a:sym typeface="+mn-ea"/>
              </a:rPr>
              <a:t>用</a:t>
            </a:r>
            <a:r>
              <a:rPr lang="en-US" altLang="zh-CN" sz="2000">
                <a:sym typeface="+mn-ea"/>
              </a:rPr>
              <a:t>MySQL</a:t>
            </a:r>
            <a:r>
              <a:rPr lang="zh-CN" altLang="en-US" sz="2000">
                <a:sym typeface="+mn-ea"/>
              </a:rPr>
              <a:t>实现数据库来存放文旅地、大学生、游客等的信息。</a:t>
            </a:r>
            <a:endParaRPr lang="zh-CN" altLang="en-US" sz="2000">
              <a:sym typeface="+mn-ea"/>
            </a:endParaRPr>
          </a:p>
        </p:txBody>
      </p:sp>
      <p:sp>
        <p:nvSpPr>
          <p:cNvPr id="7" name="文本框 6"/>
          <p:cNvSpPr txBox="1"/>
          <p:nvPr/>
        </p:nvSpPr>
        <p:spPr>
          <a:xfrm>
            <a:off x="671830" y="3647440"/>
            <a:ext cx="6904990" cy="398780"/>
          </a:xfrm>
          <a:prstGeom prst="rect">
            <a:avLst/>
          </a:prstGeom>
          <a:noFill/>
        </p:spPr>
        <p:txBody>
          <a:bodyPr wrap="square" rtlCol="0">
            <a:spAutoFit/>
          </a:bodyPr>
          <a:p>
            <a:r>
              <a:rPr lang="en-US" altLang="zh-CN" sz="2000">
                <a:sym typeface="+mn-ea"/>
              </a:rPr>
              <a:t>3. </a:t>
            </a:r>
            <a:r>
              <a:rPr lang="zh-CN" altLang="en-US" sz="2000">
                <a:sym typeface="+mn-ea"/>
              </a:rPr>
              <a:t>使用Android studio将软件实现在安卓手机上</a:t>
            </a:r>
            <a:endParaRPr lang="zh-CN" altLang="en-US" sz="2000">
              <a:sym typeface="+mn-ea"/>
            </a:endParaRPr>
          </a:p>
        </p:txBody>
      </p:sp>
      <p:grpSp>
        <p:nvGrpSpPr>
          <p:cNvPr id="10" name="组合 9"/>
          <p:cNvGrpSpPr/>
          <p:nvPr/>
        </p:nvGrpSpPr>
        <p:grpSpPr>
          <a:xfrm>
            <a:off x="8268335" y="3423920"/>
            <a:ext cx="3074670" cy="2607310"/>
            <a:chOff x="800" y="2487"/>
            <a:chExt cx="6890" cy="6093"/>
          </a:xfrm>
        </p:grpSpPr>
        <p:pic>
          <p:nvPicPr>
            <p:cNvPr id="3" name="图片 2" descr="8e99a6085a50adfaca67b49c707bbb5"/>
            <p:cNvPicPr>
              <a:picLocks noChangeAspect="1"/>
            </p:cNvPicPr>
            <p:nvPr/>
          </p:nvPicPr>
          <p:blipFill>
            <a:blip r:embed="rId1"/>
            <a:stretch>
              <a:fillRect/>
            </a:stretch>
          </p:blipFill>
          <p:spPr>
            <a:xfrm>
              <a:off x="800" y="2487"/>
              <a:ext cx="6890" cy="2174"/>
            </a:xfrm>
            <a:prstGeom prst="rect">
              <a:avLst/>
            </a:prstGeom>
          </p:spPr>
        </p:pic>
        <p:pic>
          <p:nvPicPr>
            <p:cNvPr id="4" name="图片 3" descr="ba622ff54b959b9d6a5abc9862d74ac"/>
            <p:cNvPicPr>
              <a:picLocks noChangeAspect="1"/>
            </p:cNvPicPr>
            <p:nvPr/>
          </p:nvPicPr>
          <p:blipFill>
            <a:blip r:embed="rId2"/>
            <a:stretch>
              <a:fillRect/>
            </a:stretch>
          </p:blipFill>
          <p:spPr>
            <a:xfrm>
              <a:off x="1150" y="5716"/>
              <a:ext cx="2412" cy="2427"/>
            </a:xfrm>
            <a:prstGeom prst="rect">
              <a:avLst/>
            </a:prstGeom>
          </p:spPr>
        </p:pic>
        <p:pic>
          <p:nvPicPr>
            <p:cNvPr id="9" name="图片 8"/>
            <p:cNvPicPr>
              <a:picLocks noChangeAspect="1"/>
            </p:cNvPicPr>
            <p:nvPr/>
          </p:nvPicPr>
          <p:blipFill>
            <a:blip r:embed="rId3"/>
            <a:stretch>
              <a:fillRect/>
            </a:stretch>
          </p:blipFill>
          <p:spPr>
            <a:xfrm>
              <a:off x="4312" y="5280"/>
              <a:ext cx="3120" cy="3300"/>
            </a:xfrm>
            <a:prstGeom prst="rect">
              <a:avLst/>
            </a:prstGeom>
          </p:spPr>
        </p:pic>
      </p:grpSp>
      <p:sp>
        <p:nvSpPr>
          <p:cNvPr id="14" name="图形"/>
          <p:cNvSpPr>
            <a:spLocks noChangeArrowheads="1"/>
          </p:cNvSpPr>
          <p:nvPr/>
        </p:nvSpPr>
        <p:spPr bwMode="auto">
          <a:xfrm>
            <a:off x="955040" y="4524375"/>
            <a:ext cx="5805170" cy="1499870"/>
          </a:xfrm>
          <a:prstGeom prst="rect">
            <a:avLst/>
          </a:prstGeom>
          <a:solidFill>
            <a:schemeClr val="accent1"/>
          </a:solidFill>
          <a:ln>
            <a:noFill/>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sym typeface="Calibri" panose="020F050202020403020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sym typeface="Calibri" panose="020F050202020403020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anose="02010600030101010101" pitchFamily="2" charset="-122"/>
                <a:sym typeface="Calibri" panose="020F050202020403020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anose="02010600030101010101" pitchFamily="2" charset="-122"/>
                <a:sym typeface="Calibri" panose="020F050202020403020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sym typeface="Calibri" panose="020F050202020403020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sym typeface="Calibri" panose="020F050202020403020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sym typeface="Calibri" panose="020F050202020403020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sym typeface="Calibri" panose="020F0502020204030204" charset="0"/>
              </a:defRPr>
            </a:lvl9pPr>
          </a:lstStyle>
          <a:p>
            <a:pPr algn="ctr" eaLnBrk="1" hangingPunct="1">
              <a:lnSpc>
                <a:spcPct val="100000"/>
              </a:lnSpc>
              <a:spcBef>
                <a:spcPct val="0"/>
              </a:spcBef>
              <a:buFont typeface="字魂58号-创中黑" panose="00000500000000000000" charset="-122"/>
              <a:buNone/>
            </a:pPr>
            <a:endParaRPr lang="zh-CN" altLang="zh-CN" sz="1800">
              <a:solidFill>
                <a:srgbClr val="FFFFFF"/>
              </a:solidFill>
              <a:latin typeface="+mn-lt"/>
              <a:ea typeface="+mn-ea"/>
              <a:cs typeface="+mn-ea"/>
              <a:sym typeface="+mn-lt"/>
            </a:endParaRPr>
          </a:p>
        </p:txBody>
      </p:sp>
      <p:sp>
        <p:nvSpPr>
          <p:cNvPr id="15" name="图形"/>
          <p:cNvSpPr txBox="1"/>
          <p:nvPr/>
        </p:nvSpPr>
        <p:spPr>
          <a:xfrm>
            <a:off x="2242185" y="5044440"/>
            <a:ext cx="3230245" cy="460375"/>
          </a:xfrm>
          <a:prstGeom prst="rect">
            <a:avLst/>
          </a:prstGeom>
          <a:noFill/>
        </p:spPr>
        <p:txBody>
          <a:bodyPr wrap="none" rtlCol="0">
            <a:spAutoFit/>
          </a:bodyPr>
          <a:lstStyle/>
          <a:p>
            <a:r>
              <a:rPr lang="zh-CN" altLang="en-US" sz="2400">
                <a:solidFill>
                  <a:schemeClr val="bg1"/>
                </a:solidFill>
                <a:cs typeface="+mn-ea"/>
                <a:sym typeface="+mn-lt"/>
              </a:rPr>
              <a:t>基于</a:t>
            </a:r>
            <a:r>
              <a:rPr lang="en-US" altLang="zh-CN" sz="2400">
                <a:solidFill>
                  <a:schemeClr val="bg1"/>
                </a:solidFill>
                <a:cs typeface="+mn-ea"/>
                <a:sym typeface="+mn-lt"/>
              </a:rPr>
              <a:t>React Native</a:t>
            </a:r>
            <a:r>
              <a:rPr lang="zh-CN" altLang="en-US" sz="2400">
                <a:solidFill>
                  <a:schemeClr val="bg1"/>
                </a:solidFill>
                <a:cs typeface="+mn-ea"/>
                <a:sym typeface="+mn-lt"/>
              </a:rPr>
              <a:t>实现</a:t>
            </a:r>
            <a:endParaRPr lang="zh-CN" altLang="en-US" sz="2400">
              <a:solidFill>
                <a:schemeClr val="bg1"/>
              </a:solidFill>
              <a:cs typeface="+mn-ea"/>
              <a:sym typeface="+mn-lt"/>
            </a:endParaRPr>
          </a:p>
        </p:txBody>
      </p:sp>
    </p:spTree>
    <p:custDataLst>
      <p:tags r:id="rId4"/>
    </p:custDataLst>
  </p:cSld>
  <p:clrMapOvr>
    <a:masterClrMapping/>
  </p:clrMapOvr>
  <p:transition>
    <p:wipe/>
  </p:transition>
  <p:timing>
    <p:tnLst>
      <p:par>
        <p:cTn id="1" dur="indefinite" restart="never" nodeType="tmRoot"/>
      </p:par>
    </p:tnLst>
    <p:bldLst>
      <p:bldP spid="12" grpId="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形"/>
          <p:cNvPicPr>
            <a:picLocks noChangeAspect="1"/>
          </p:cNvPicPr>
          <p:nvPr/>
        </p:nvPicPr>
        <p:blipFill>
          <a:blip r:embed="rId1" cstate="screen"/>
          <a:srcRect t="2331" b="2331"/>
          <a:stretch>
            <a:fillRect/>
          </a:stretch>
        </p:blipFill>
        <p:spPr>
          <a:xfrm flipV="1">
            <a:off x="-14605" y="0"/>
            <a:ext cx="12226925" cy="6859270"/>
          </a:xfrm>
          <a:prstGeom prst="rect">
            <a:avLst/>
          </a:prstGeom>
        </p:spPr>
      </p:pic>
      <p:sp>
        <p:nvSpPr>
          <p:cNvPr id="11" name="图形"/>
          <p:cNvSpPr/>
          <p:nvPr/>
        </p:nvSpPr>
        <p:spPr>
          <a:xfrm>
            <a:off x="-6985" y="3810"/>
            <a:ext cx="12205970" cy="6855460"/>
          </a:xfrm>
          <a:prstGeom prst="rect">
            <a:avLst/>
          </a:prstGeom>
          <a:gradFill>
            <a:gsLst>
              <a:gs pos="64000">
                <a:schemeClr val="bg1">
                  <a:alpha val="78000"/>
                </a:schemeClr>
              </a:gs>
              <a:gs pos="100000">
                <a:schemeClr val="bg1">
                  <a:alpha val="19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2" name="图形"/>
          <p:cNvSpPr txBox="1"/>
          <p:nvPr/>
        </p:nvSpPr>
        <p:spPr>
          <a:xfrm>
            <a:off x="4972685" y="2529840"/>
            <a:ext cx="5397500" cy="1106805"/>
          </a:xfrm>
          <a:prstGeom prst="rect">
            <a:avLst/>
          </a:prstGeom>
          <a:noFill/>
          <a:ln w="9525">
            <a:noFill/>
          </a:ln>
        </p:spPr>
        <p:txBody>
          <a:bodyPr wrap="square" anchor="t" anchorCtr="0">
            <a:spAutoFit/>
          </a:bodyPr>
          <a:lstStyle/>
          <a:p>
            <a:pPr algn="ctr"/>
            <a:r>
              <a:rPr lang="zh-CN" altLang="en-US" sz="6600">
                <a:cs typeface="+mn-ea"/>
                <a:sym typeface="+mn-lt"/>
              </a:rPr>
              <a:t>分工及资料</a:t>
            </a:r>
            <a:endParaRPr lang="zh-CN" altLang="en-US" sz="6600">
              <a:cs typeface="+mn-ea"/>
              <a:sym typeface="+mn-lt"/>
            </a:endParaRPr>
          </a:p>
        </p:txBody>
      </p:sp>
      <p:grpSp>
        <p:nvGrpSpPr>
          <p:cNvPr id="14" name="组合 13"/>
          <p:cNvGrpSpPr/>
          <p:nvPr/>
        </p:nvGrpSpPr>
        <p:grpSpPr>
          <a:xfrm>
            <a:off x="1949450" y="2194560"/>
            <a:ext cx="2938780" cy="2266950"/>
            <a:chOff x="3070" y="3456"/>
            <a:chExt cx="4628" cy="3570"/>
          </a:xfrm>
        </p:grpSpPr>
        <p:sp>
          <p:nvSpPr>
            <p:cNvPr id="15" name="图形"/>
            <p:cNvSpPr/>
            <p:nvPr/>
          </p:nvSpPr>
          <p:spPr>
            <a:xfrm>
              <a:off x="3731" y="3456"/>
              <a:ext cx="3570" cy="3570"/>
            </a:xfrm>
            <a:prstGeom prst="ellipse">
              <a:avLst/>
            </a:prstGeom>
            <a:gradFill>
              <a:gsLst>
                <a:gs pos="0">
                  <a:srgbClr val="E4D178"/>
                </a:gs>
                <a:gs pos="71000">
                  <a:srgbClr val="DDC367"/>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6" name="图形"/>
            <p:cNvSpPr txBox="1"/>
            <p:nvPr/>
          </p:nvSpPr>
          <p:spPr>
            <a:xfrm>
              <a:off x="3070" y="3491"/>
              <a:ext cx="4628" cy="3294"/>
            </a:xfrm>
            <a:prstGeom prst="rect">
              <a:avLst/>
            </a:prstGeom>
            <a:noFill/>
          </p:spPr>
          <p:txBody>
            <a:bodyPr wrap="square" rtlCol="0">
              <a:spAutoFit/>
            </a:bodyPr>
            <a:lstStyle/>
            <a:p>
              <a:pPr algn="ctr"/>
              <a:r>
                <a:rPr lang="en-US" altLang="zh-CN" sz="13000" b="1" dirty="0">
                  <a:solidFill>
                    <a:schemeClr val="bg1"/>
                  </a:solidFill>
                  <a:cs typeface="+mn-ea"/>
                  <a:sym typeface="+mn-lt"/>
                </a:rPr>
                <a:t>4</a:t>
              </a:r>
              <a:endParaRPr lang="en-US" altLang="zh-CN" sz="13000" b="1" dirty="0">
                <a:solidFill>
                  <a:schemeClr val="bg1"/>
                </a:solidFill>
                <a:cs typeface="+mn-ea"/>
                <a:sym typeface="+mn-lt"/>
              </a:endParaRPr>
            </a:p>
          </p:txBody>
        </p:sp>
        <p:sp>
          <p:nvSpPr>
            <p:cNvPr id="17" name="图形"/>
            <p:cNvSpPr txBox="1"/>
            <p:nvPr/>
          </p:nvSpPr>
          <p:spPr>
            <a:xfrm>
              <a:off x="5746" y="4917"/>
              <a:ext cx="1495" cy="580"/>
            </a:xfrm>
            <a:prstGeom prst="rect">
              <a:avLst/>
            </a:prstGeom>
            <a:noFill/>
          </p:spPr>
          <p:txBody>
            <a:bodyPr wrap="square" rtlCol="0">
              <a:spAutoFit/>
            </a:bodyPr>
            <a:lstStyle/>
            <a:p>
              <a:r>
                <a:rPr lang="en-US" altLang="zh-CN" dirty="0">
                  <a:solidFill>
                    <a:schemeClr val="bg1"/>
                  </a:solidFill>
                  <a:cs typeface="+mn-ea"/>
                  <a:sym typeface="+mn-lt"/>
                </a:rPr>
                <a:t>FOUR.</a:t>
              </a:r>
              <a:endParaRPr lang="en-US" altLang="zh-CN" dirty="0">
                <a:solidFill>
                  <a:schemeClr val="bg1"/>
                </a:solidFill>
                <a:cs typeface="+mn-ea"/>
                <a:sym typeface="+mn-lt"/>
              </a:endParaRPr>
            </a:p>
          </p:txBody>
        </p:sp>
      </p:grpSp>
      <p:grpSp>
        <p:nvGrpSpPr>
          <p:cNvPr id="18" name="组合 17"/>
          <p:cNvGrpSpPr/>
          <p:nvPr/>
        </p:nvGrpSpPr>
        <p:grpSpPr>
          <a:xfrm>
            <a:off x="1642110" y="2821305"/>
            <a:ext cx="1371600" cy="1370330"/>
            <a:chOff x="2586" y="4443"/>
            <a:chExt cx="2160" cy="2158"/>
          </a:xfrm>
        </p:grpSpPr>
        <p:sp>
          <p:nvSpPr>
            <p:cNvPr id="19" name="图形"/>
            <p:cNvSpPr/>
            <p:nvPr/>
          </p:nvSpPr>
          <p:spPr>
            <a:xfrm>
              <a:off x="2587" y="4443"/>
              <a:ext cx="2159" cy="2159"/>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0" name="图形"/>
            <p:cNvSpPr txBox="1"/>
            <p:nvPr/>
          </p:nvSpPr>
          <p:spPr>
            <a:xfrm>
              <a:off x="2586" y="4563"/>
              <a:ext cx="2160" cy="1888"/>
            </a:xfrm>
            <a:prstGeom prst="rect">
              <a:avLst/>
            </a:prstGeom>
            <a:noFill/>
          </p:spPr>
          <p:txBody>
            <a:bodyPr wrap="square" rtlCol="0" anchor="t">
              <a:spAutoFit/>
            </a:bodyPr>
            <a:lstStyle/>
            <a:p>
              <a:pPr algn="ctr"/>
              <a:r>
                <a:rPr lang="en-US" altLang="zh-CN" sz="7200" b="1" dirty="0">
                  <a:solidFill>
                    <a:schemeClr val="bg1"/>
                  </a:solidFill>
                  <a:cs typeface="+mn-ea"/>
                  <a:sym typeface="+mn-lt"/>
                </a:rPr>
                <a:t>0</a:t>
              </a:r>
              <a:endParaRPr lang="en-US" altLang="zh-CN" sz="7200" b="1" dirty="0">
                <a:solidFill>
                  <a:schemeClr val="bg1"/>
                </a:solidFill>
                <a:cs typeface="+mn-ea"/>
                <a:sym typeface="+mn-lt"/>
              </a:endParaRPr>
            </a:p>
          </p:txBody>
        </p:sp>
      </p:grpSp>
    </p:spTree>
    <p:custDataLst>
      <p:tags r:id="rId2"/>
    </p:custDataLst>
  </p:cSld>
  <p:clrMapOvr>
    <a:masterClrMapping/>
  </p:clrMapOvr>
  <p:transition>
    <p:split orient="vert" dir="in"/>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wipe(left)">
                                      <p:cBhvr>
                                        <p:cTn id="11" dur="500"/>
                                        <p:tgtEl>
                                          <p:spTgt spid="14"/>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left)">
                                      <p:cBhvr>
                                        <p:cTn id="1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2" grpId="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图形"/>
          <p:cNvSpPr txBox="1"/>
          <p:nvPr/>
        </p:nvSpPr>
        <p:spPr>
          <a:xfrm>
            <a:off x="365760" y="622300"/>
            <a:ext cx="4124960" cy="521970"/>
          </a:xfrm>
          <a:prstGeom prst="rect">
            <a:avLst/>
          </a:prstGeom>
          <a:solidFill>
            <a:schemeClr val="bg1"/>
          </a:solidFill>
          <a:ln w="9525">
            <a:noFill/>
          </a:ln>
        </p:spPr>
        <p:txBody>
          <a:bodyPr wrap="square" anchor="t" anchorCtr="0">
            <a:spAutoFit/>
          </a:bodyPr>
          <a:p>
            <a:r>
              <a:rPr lang="en-US" altLang="zh-CN" sz="2800" b="1">
                <a:solidFill>
                  <a:srgbClr val="0070C0"/>
                </a:solidFill>
                <a:cs typeface="+mn-ea"/>
                <a:sym typeface="+mn-lt"/>
              </a:rPr>
              <a:t>    </a:t>
            </a:r>
            <a:r>
              <a:rPr lang="zh-CN" altLang="en-US" sz="2800" b="1">
                <a:solidFill>
                  <a:srgbClr val="0070C0"/>
                </a:solidFill>
                <a:cs typeface="+mn-ea"/>
                <a:sym typeface="+mn-lt"/>
              </a:rPr>
              <a:t>分工及参考资料</a:t>
            </a:r>
            <a:endParaRPr lang="zh-CN" altLang="en-US" sz="2800" b="1">
              <a:solidFill>
                <a:srgbClr val="0070C0"/>
              </a:solidFill>
              <a:cs typeface="+mn-ea"/>
              <a:sym typeface="+mn-lt"/>
            </a:endParaRPr>
          </a:p>
        </p:txBody>
      </p:sp>
      <p:sp>
        <p:nvSpPr>
          <p:cNvPr id="3" name="文本框 2"/>
          <p:cNvSpPr txBox="1"/>
          <p:nvPr/>
        </p:nvSpPr>
        <p:spPr>
          <a:xfrm>
            <a:off x="365760" y="2254885"/>
            <a:ext cx="5082540" cy="2861310"/>
          </a:xfrm>
          <a:prstGeom prst="rect">
            <a:avLst/>
          </a:prstGeom>
          <a:noFill/>
        </p:spPr>
        <p:txBody>
          <a:bodyPr wrap="square" rtlCol="0">
            <a:spAutoFit/>
          </a:bodyPr>
          <a:p>
            <a:r>
              <a:rPr lang="zh-CN" altLang="en-US" sz="2000" b="1">
                <a:latin typeface="幼圆" panose="02010509060101010101" charset="-122"/>
                <a:ea typeface="幼圆" panose="02010509060101010101" charset="-122"/>
                <a:cs typeface="幼圆" panose="02010509060101010101" charset="-122"/>
              </a:rPr>
              <a:t>可行性研究 负责人：吴卓霖 吴佳丽</a:t>
            </a:r>
            <a:endParaRPr lang="zh-CN" altLang="en-US" sz="2000" b="1">
              <a:latin typeface="幼圆" panose="02010509060101010101" charset="-122"/>
              <a:ea typeface="幼圆" panose="02010509060101010101" charset="-122"/>
              <a:cs typeface="幼圆" panose="02010509060101010101" charset="-122"/>
            </a:endParaRPr>
          </a:p>
          <a:p>
            <a:endParaRPr lang="zh-CN" altLang="en-US" sz="2000" b="1">
              <a:latin typeface="幼圆" panose="02010509060101010101" charset="-122"/>
              <a:ea typeface="幼圆" panose="02010509060101010101" charset="-122"/>
              <a:cs typeface="幼圆" panose="02010509060101010101" charset="-122"/>
            </a:endParaRPr>
          </a:p>
          <a:p>
            <a:r>
              <a:rPr lang="zh-CN" altLang="en-US" sz="2000" b="1">
                <a:latin typeface="幼圆" panose="02010509060101010101" charset="-122"/>
                <a:ea typeface="幼圆" panose="02010509060101010101" charset="-122"/>
                <a:cs typeface="幼圆" panose="02010509060101010101" charset="-122"/>
              </a:rPr>
              <a:t>项目开发计划 负责人：司晨旭</a:t>
            </a:r>
            <a:endParaRPr lang="zh-CN" altLang="en-US" sz="2000" b="1">
              <a:latin typeface="幼圆" panose="02010509060101010101" charset="-122"/>
              <a:ea typeface="幼圆" panose="02010509060101010101" charset="-122"/>
              <a:cs typeface="幼圆" panose="02010509060101010101" charset="-122"/>
            </a:endParaRPr>
          </a:p>
          <a:p>
            <a:endParaRPr lang="zh-CN" altLang="en-US" sz="2000" b="1">
              <a:latin typeface="幼圆" panose="02010509060101010101" charset="-122"/>
              <a:ea typeface="幼圆" panose="02010509060101010101" charset="-122"/>
              <a:cs typeface="幼圆" panose="02010509060101010101" charset="-122"/>
            </a:endParaRPr>
          </a:p>
          <a:p>
            <a:r>
              <a:rPr lang="zh-CN" altLang="en-US" sz="2000" b="1">
                <a:latin typeface="幼圆" panose="02010509060101010101" charset="-122"/>
                <a:ea typeface="幼圆" panose="02010509060101010101" charset="-122"/>
                <a:cs typeface="幼圆" panose="02010509060101010101" charset="-122"/>
              </a:rPr>
              <a:t>需求分析 负责人：吴佳丽</a:t>
            </a:r>
            <a:endParaRPr lang="zh-CN" altLang="en-US" sz="2000" b="1">
              <a:latin typeface="幼圆" panose="02010509060101010101" charset="-122"/>
              <a:ea typeface="幼圆" panose="02010509060101010101" charset="-122"/>
              <a:cs typeface="幼圆" panose="02010509060101010101" charset="-122"/>
            </a:endParaRPr>
          </a:p>
          <a:p>
            <a:endParaRPr lang="zh-CN" altLang="en-US" sz="2000" b="1">
              <a:latin typeface="幼圆" panose="02010509060101010101" charset="-122"/>
              <a:ea typeface="幼圆" panose="02010509060101010101" charset="-122"/>
              <a:cs typeface="幼圆" panose="02010509060101010101" charset="-122"/>
            </a:endParaRPr>
          </a:p>
          <a:p>
            <a:r>
              <a:rPr lang="zh-CN" altLang="en-US" sz="2000" b="1">
                <a:latin typeface="幼圆" panose="02010509060101010101" charset="-122"/>
                <a:ea typeface="幼圆" panose="02010509060101010101" charset="-122"/>
                <a:cs typeface="幼圆" panose="02010509060101010101" charset="-122"/>
              </a:rPr>
              <a:t>概要设计负责人：吴卓霖</a:t>
            </a:r>
            <a:endParaRPr lang="zh-CN" altLang="en-US" sz="2000" b="1">
              <a:latin typeface="幼圆" panose="02010509060101010101" charset="-122"/>
              <a:ea typeface="幼圆" panose="02010509060101010101" charset="-122"/>
              <a:cs typeface="幼圆" panose="02010509060101010101" charset="-122"/>
            </a:endParaRPr>
          </a:p>
          <a:p>
            <a:endParaRPr lang="zh-CN" altLang="en-US" sz="2000" b="1">
              <a:latin typeface="幼圆" panose="02010509060101010101" charset="-122"/>
              <a:ea typeface="幼圆" panose="02010509060101010101" charset="-122"/>
              <a:cs typeface="幼圆" panose="02010509060101010101" charset="-122"/>
            </a:endParaRPr>
          </a:p>
          <a:p>
            <a:r>
              <a:rPr lang="zh-CN" altLang="en-US" sz="2000" b="1">
                <a:latin typeface="幼圆" panose="02010509060101010101" charset="-122"/>
                <a:ea typeface="幼圆" panose="02010509060101010101" charset="-122"/>
                <a:cs typeface="幼圆" panose="02010509060101010101" charset="-122"/>
              </a:rPr>
              <a:t>详细设计 负责人：司晨旭 吴佳丽 吴卓霖</a:t>
            </a:r>
            <a:endParaRPr lang="zh-CN" altLang="en-US" sz="2000" b="1">
              <a:latin typeface="幼圆" panose="02010509060101010101" charset="-122"/>
              <a:ea typeface="幼圆" panose="02010509060101010101" charset="-122"/>
              <a:cs typeface="幼圆" panose="02010509060101010101" charset="-122"/>
            </a:endParaRPr>
          </a:p>
        </p:txBody>
      </p:sp>
      <p:sp>
        <p:nvSpPr>
          <p:cNvPr id="7" name="文本框 6"/>
          <p:cNvSpPr txBox="1"/>
          <p:nvPr/>
        </p:nvSpPr>
        <p:spPr>
          <a:xfrm>
            <a:off x="6014720" y="1228090"/>
            <a:ext cx="5393690" cy="1753235"/>
          </a:xfrm>
          <a:prstGeom prst="rect">
            <a:avLst/>
          </a:prstGeom>
          <a:noFill/>
        </p:spPr>
        <p:txBody>
          <a:bodyPr wrap="square" rtlCol="0">
            <a:spAutoFit/>
          </a:bodyPr>
          <a:p>
            <a:pPr marL="285750" indent="-285750">
              <a:buFont typeface="Wingdings" panose="05000000000000000000" charset="0"/>
              <a:buChar char="n"/>
            </a:pPr>
            <a:r>
              <a:rPr lang="zh-CN" altLang="en-US"/>
              <a:t>《软件工程导论》 张海藩 牟永敏 清华大学出版社。</a:t>
            </a:r>
            <a:endParaRPr lang="zh-CN" altLang="en-US"/>
          </a:p>
          <a:p>
            <a:pPr marL="285750" indent="-285750">
              <a:buFont typeface="Wingdings" panose="05000000000000000000" charset="0"/>
              <a:buChar char="n"/>
            </a:pPr>
            <a:r>
              <a:rPr lang="zh-CN" altLang="en-US"/>
              <a:t>《JavaScript高级程序设计》马特·弗里斯比 人民邮电出版社</a:t>
            </a:r>
            <a:endParaRPr lang="zh-CN" altLang="en-US"/>
          </a:p>
          <a:p>
            <a:pPr marL="285750" indent="-285750">
              <a:buFont typeface="Wingdings" panose="05000000000000000000" charset="0"/>
              <a:buChar char="n"/>
            </a:pPr>
            <a:r>
              <a:rPr lang="zh-CN" altLang="en-US"/>
              <a:t>《React Native 移动开发实战》向治洪 人民邮电出版社</a:t>
            </a:r>
            <a:endParaRPr lang="zh-CN" altLang="en-US"/>
          </a:p>
        </p:txBody>
      </p:sp>
      <p:pic>
        <p:nvPicPr>
          <p:cNvPr id="8" name="图片 7" descr="d9f983446cec432015df027f53b551c"/>
          <p:cNvPicPr>
            <a:picLocks noChangeAspect="1"/>
          </p:cNvPicPr>
          <p:nvPr/>
        </p:nvPicPr>
        <p:blipFill>
          <a:blip r:embed="rId1"/>
          <a:stretch>
            <a:fillRect/>
          </a:stretch>
        </p:blipFill>
        <p:spPr>
          <a:xfrm>
            <a:off x="10018395" y="3665855"/>
            <a:ext cx="1966595" cy="2619375"/>
          </a:xfrm>
          <a:prstGeom prst="rect">
            <a:avLst/>
          </a:prstGeom>
        </p:spPr>
      </p:pic>
      <p:pic>
        <p:nvPicPr>
          <p:cNvPr id="13" name="图片 12" descr="057351532c9a1252df899f91774b9f3"/>
          <p:cNvPicPr>
            <a:picLocks noChangeAspect="1"/>
          </p:cNvPicPr>
          <p:nvPr/>
        </p:nvPicPr>
        <p:blipFill>
          <a:blip r:embed="rId2"/>
          <a:stretch>
            <a:fillRect/>
          </a:stretch>
        </p:blipFill>
        <p:spPr>
          <a:xfrm>
            <a:off x="5556250" y="3639820"/>
            <a:ext cx="1896110" cy="2687955"/>
          </a:xfrm>
          <a:prstGeom prst="rect">
            <a:avLst/>
          </a:prstGeom>
        </p:spPr>
      </p:pic>
      <p:pic>
        <p:nvPicPr>
          <p:cNvPr id="103" name="图片 102"/>
          <p:cNvPicPr/>
          <p:nvPr/>
        </p:nvPicPr>
        <p:blipFill>
          <a:blip r:embed="rId3"/>
          <a:srcRect l="17028" t="8417" r="18028" b="8806"/>
          <a:stretch>
            <a:fillRect/>
          </a:stretch>
        </p:blipFill>
        <p:spPr>
          <a:xfrm>
            <a:off x="7782560" y="3682365"/>
            <a:ext cx="1988185" cy="2602865"/>
          </a:xfrm>
          <a:prstGeom prst="rect">
            <a:avLst/>
          </a:prstGeom>
          <a:noFill/>
          <a:ln w="9525">
            <a:noFill/>
          </a:ln>
        </p:spPr>
      </p:pic>
    </p:spTree>
    <p:custDataLst>
      <p:tags r:id="rId4"/>
    </p:custDataLst>
  </p:cSld>
  <p:clrMapOvr>
    <a:masterClrMapping/>
  </p:clrMapOvr>
  <p:transition>
    <p:comb/>
  </p:transition>
  <p:timing>
    <p:tnLst>
      <p:par>
        <p:cTn id="1" dur="indefinite" restart="never" nodeType="tmRoot"/>
      </p:par>
    </p:tnLst>
    <p:bldLst>
      <p:bldP spid="11" grpId="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形"/>
          <p:cNvPicPr>
            <a:picLocks noChangeAspect="1"/>
          </p:cNvPicPr>
          <p:nvPr/>
        </p:nvPicPr>
        <p:blipFill>
          <a:blip r:embed="rId1" cstate="screen"/>
          <a:srcRect t="2331" b="2331"/>
          <a:stretch>
            <a:fillRect/>
          </a:stretch>
        </p:blipFill>
        <p:spPr>
          <a:xfrm flipV="1">
            <a:off x="-14605" y="0"/>
            <a:ext cx="12226925" cy="6859270"/>
          </a:xfrm>
          <a:prstGeom prst="rect">
            <a:avLst/>
          </a:prstGeom>
        </p:spPr>
      </p:pic>
      <p:sp>
        <p:nvSpPr>
          <p:cNvPr id="3" name="图形"/>
          <p:cNvSpPr/>
          <p:nvPr/>
        </p:nvSpPr>
        <p:spPr>
          <a:xfrm>
            <a:off x="-6985" y="3810"/>
            <a:ext cx="12205970" cy="6855460"/>
          </a:xfrm>
          <a:prstGeom prst="rect">
            <a:avLst/>
          </a:prstGeom>
          <a:gradFill>
            <a:gsLst>
              <a:gs pos="64000">
                <a:schemeClr val="bg1">
                  <a:alpha val="78000"/>
                </a:schemeClr>
              </a:gs>
              <a:gs pos="100000">
                <a:schemeClr val="bg1">
                  <a:alpha val="19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cs typeface="+mn-ea"/>
                <a:sym typeface="+mn-lt"/>
              </a:rPr>
              <a:t>、</a:t>
            </a:r>
            <a:endParaRPr lang="zh-CN" altLang="en-US">
              <a:cs typeface="+mn-ea"/>
              <a:sym typeface="+mn-lt"/>
            </a:endParaRPr>
          </a:p>
        </p:txBody>
      </p:sp>
      <p:sp>
        <p:nvSpPr>
          <p:cNvPr id="11" name="图形"/>
          <p:cNvSpPr txBox="1"/>
          <p:nvPr/>
        </p:nvSpPr>
        <p:spPr>
          <a:xfrm>
            <a:off x="1414145" y="2015490"/>
            <a:ext cx="9370695" cy="132207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8000" i="0" u="none" strike="noStrike" kern="1200" cap="none" spc="0" normalizeH="0" baseline="0" noProof="0">
                <a:ln>
                  <a:noFill/>
                </a:ln>
                <a:solidFill>
                  <a:schemeClr val="tx1">
                    <a:lumMod val="85000"/>
                    <a:lumOff val="15000"/>
                  </a:schemeClr>
                </a:solidFill>
                <a:effectLst>
                  <a:glow rad="139700">
                    <a:schemeClr val="bg1">
                      <a:alpha val="40000"/>
                    </a:schemeClr>
                  </a:glow>
                </a:effectLst>
                <a:uLnTx/>
                <a:uFillTx/>
                <a:cs typeface="+mn-ea"/>
                <a:sym typeface="+mn-lt"/>
              </a:rPr>
              <a:t>谢谢您的观赏聆听</a:t>
            </a:r>
            <a:endParaRPr kumimoji="0" lang="zh-CN" altLang="en-US" sz="8000" i="0" u="none" strike="noStrike" kern="1200" cap="none" spc="0" normalizeH="0" baseline="0" noProof="0">
              <a:ln>
                <a:noFill/>
              </a:ln>
              <a:solidFill>
                <a:schemeClr val="tx1">
                  <a:lumMod val="85000"/>
                  <a:lumOff val="15000"/>
                </a:schemeClr>
              </a:solidFill>
              <a:effectLst>
                <a:glow rad="139700">
                  <a:schemeClr val="bg1">
                    <a:alpha val="40000"/>
                  </a:schemeClr>
                </a:glow>
              </a:effectLst>
              <a:uLnTx/>
              <a:uFillTx/>
              <a:cs typeface="+mn-ea"/>
              <a:sym typeface="+mn-lt"/>
            </a:endParaRPr>
          </a:p>
        </p:txBody>
      </p:sp>
      <p:grpSp>
        <p:nvGrpSpPr>
          <p:cNvPr id="28" name="组合 27"/>
          <p:cNvGrpSpPr/>
          <p:nvPr/>
        </p:nvGrpSpPr>
        <p:grpSpPr>
          <a:xfrm>
            <a:off x="895350" y="3330575"/>
            <a:ext cx="9958705" cy="352425"/>
            <a:chOff x="1410" y="5245"/>
            <a:chExt cx="15683" cy="555"/>
          </a:xfrm>
        </p:grpSpPr>
        <p:sp>
          <p:nvSpPr>
            <p:cNvPr id="29" name="图形"/>
            <p:cNvSpPr/>
            <p:nvPr/>
          </p:nvSpPr>
          <p:spPr>
            <a:xfrm>
              <a:off x="6214" y="5245"/>
              <a:ext cx="6688" cy="555"/>
            </a:xfrm>
            <a:prstGeom prst="roundRect">
              <a:avLst>
                <a:gd name="adj" fmla="val 50000"/>
              </a:avLst>
            </a:prstGeom>
            <a:gradFill>
              <a:gsLst>
                <a:gs pos="0">
                  <a:srgbClr val="E4D178"/>
                </a:gs>
                <a:gs pos="100000">
                  <a:srgbClr val="DDC367"/>
                </a:gs>
              </a:gsLst>
              <a:lin ang="2700000" scaled="0"/>
            </a:gradFill>
            <a:ln w="6350" cap="flat" cmpd="sng" algn="ctr">
              <a:noFill/>
              <a:prstDash val="solid"/>
              <a:miter lim="800000"/>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chemeClr val="tx2">
                    <a:alpha val="70000"/>
                  </a:schemeClr>
                </a:solidFill>
                <a:effectLst/>
                <a:uLnTx/>
                <a:uFillTx/>
                <a:cs typeface="+mn-ea"/>
                <a:sym typeface="+mn-lt"/>
              </a:endParaRPr>
            </a:p>
          </p:txBody>
        </p:sp>
        <p:grpSp>
          <p:nvGrpSpPr>
            <p:cNvPr id="30" name="组合 29"/>
            <p:cNvGrpSpPr/>
            <p:nvPr/>
          </p:nvGrpSpPr>
          <p:grpSpPr>
            <a:xfrm>
              <a:off x="4592" y="5523"/>
              <a:ext cx="9713" cy="55"/>
              <a:chOff x="4524" y="5444"/>
              <a:chExt cx="9713" cy="55"/>
            </a:xfrm>
          </p:grpSpPr>
          <p:cxnSp>
            <p:nvCxnSpPr>
              <p:cNvPr id="32" name="图形"/>
              <p:cNvCxnSpPr/>
              <p:nvPr/>
            </p:nvCxnSpPr>
            <p:spPr>
              <a:xfrm flipH="1">
                <a:off x="4524" y="5499"/>
                <a:ext cx="1211" cy="0"/>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33" name="图形"/>
              <p:cNvCxnSpPr/>
              <p:nvPr/>
            </p:nvCxnSpPr>
            <p:spPr>
              <a:xfrm flipH="1">
                <a:off x="13125" y="5444"/>
                <a:ext cx="1112" cy="0"/>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pSp>
        <p:grpSp>
          <p:nvGrpSpPr>
            <p:cNvPr id="34" name="图形"/>
            <p:cNvGrpSpPr/>
            <p:nvPr/>
          </p:nvGrpSpPr>
          <p:grpSpPr>
            <a:xfrm>
              <a:off x="16892" y="5267"/>
              <a:ext cx="201" cy="341"/>
              <a:chOff x="373626" y="2399071"/>
              <a:chExt cx="235974" cy="393290"/>
            </a:xfrm>
          </p:grpSpPr>
          <p:cxnSp>
            <p:nvCxnSpPr>
              <p:cNvPr id="35" name="图形"/>
              <p:cNvCxnSpPr/>
              <p:nvPr/>
            </p:nvCxnSpPr>
            <p:spPr>
              <a:xfrm>
                <a:off x="373626" y="2399071"/>
                <a:ext cx="235974" cy="196645"/>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6" name="图形"/>
              <p:cNvCxnSpPr/>
              <p:nvPr/>
            </p:nvCxnSpPr>
            <p:spPr>
              <a:xfrm flipH="1">
                <a:off x="373626" y="2595716"/>
                <a:ext cx="235974" cy="196645"/>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37" name="图形"/>
            <p:cNvGrpSpPr/>
            <p:nvPr/>
          </p:nvGrpSpPr>
          <p:grpSpPr>
            <a:xfrm flipH="1">
              <a:off x="1410" y="5267"/>
              <a:ext cx="201" cy="341"/>
              <a:chOff x="373626" y="2399071"/>
              <a:chExt cx="235974" cy="393290"/>
            </a:xfrm>
          </p:grpSpPr>
          <p:cxnSp>
            <p:nvCxnSpPr>
              <p:cNvPr id="38" name="图形"/>
              <p:cNvCxnSpPr/>
              <p:nvPr/>
            </p:nvCxnSpPr>
            <p:spPr>
              <a:xfrm>
                <a:off x="373626" y="2399071"/>
                <a:ext cx="235974" cy="196645"/>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4" name="图形"/>
              <p:cNvCxnSpPr/>
              <p:nvPr/>
            </p:nvCxnSpPr>
            <p:spPr>
              <a:xfrm flipH="1">
                <a:off x="373626" y="2595716"/>
                <a:ext cx="235974" cy="196645"/>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grpSp>
      </p:grpSp>
    </p:spTree>
    <p:custDataLst>
      <p:tags r:id="rId2"/>
    </p:custDataLst>
  </p:cSld>
  <p:clrMapOvr>
    <a:masterClrMapping/>
  </p:clrMapOvr>
  <p:transition>
    <p:wedg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8"/>
                                        </p:tgtEl>
                                        <p:attrNameLst>
                                          <p:attrName>style.visibility</p:attrName>
                                        </p:attrNameLst>
                                      </p:cBhvr>
                                      <p:to>
                                        <p:strVal val="visible"/>
                                      </p:to>
                                    </p:set>
                                    <p:animEffect transition="in" filter="wipe(left)">
                                      <p:cBhvr>
                                        <p:cTn id="11"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形"/>
          <p:cNvPicPr>
            <a:picLocks noChangeAspect="1"/>
          </p:cNvPicPr>
          <p:nvPr/>
        </p:nvPicPr>
        <p:blipFill>
          <a:blip r:embed="rId1" cstate="screen"/>
          <a:srcRect t="2331" b="2331"/>
          <a:stretch>
            <a:fillRect/>
          </a:stretch>
        </p:blipFill>
        <p:spPr>
          <a:xfrm flipV="1">
            <a:off x="-14605" y="0"/>
            <a:ext cx="12226925" cy="6859270"/>
          </a:xfrm>
          <a:prstGeom prst="rect">
            <a:avLst/>
          </a:prstGeom>
        </p:spPr>
      </p:pic>
      <p:sp>
        <p:nvSpPr>
          <p:cNvPr id="4" name="图形"/>
          <p:cNvSpPr/>
          <p:nvPr/>
        </p:nvSpPr>
        <p:spPr>
          <a:xfrm>
            <a:off x="-6985" y="3810"/>
            <a:ext cx="12205970" cy="6855460"/>
          </a:xfrm>
          <a:prstGeom prst="rect">
            <a:avLst/>
          </a:prstGeom>
          <a:gradFill>
            <a:gsLst>
              <a:gs pos="64000">
                <a:schemeClr val="bg1">
                  <a:alpha val="78000"/>
                </a:schemeClr>
              </a:gs>
              <a:gs pos="100000">
                <a:schemeClr val="bg1">
                  <a:alpha val="19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6" name="组合 5"/>
          <p:cNvGrpSpPr/>
          <p:nvPr/>
        </p:nvGrpSpPr>
        <p:grpSpPr>
          <a:xfrm>
            <a:off x="1172210" y="2308225"/>
            <a:ext cx="2147570" cy="3241040"/>
            <a:chOff x="1846" y="3635"/>
            <a:chExt cx="3382" cy="5104"/>
          </a:xfrm>
        </p:grpSpPr>
        <p:grpSp>
          <p:nvGrpSpPr>
            <p:cNvPr id="31" name="组合 30"/>
            <p:cNvGrpSpPr/>
            <p:nvPr/>
          </p:nvGrpSpPr>
          <p:grpSpPr>
            <a:xfrm>
              <a:off x="1846" y="4313"/>
              <a:ext cx="3383" cy="4427"/>
              <a:chOff x="2014" y="3653"/>
              <a:chExt cx="3383" cy="3737"/>
            </a:xfrm>
          </p:grpSpPr>
          <p:sp>
            <p:nvSpPr>
              <p:cNvPr id="11" name="图形" descr="e7d195523061f1c0c2b73831c94a3edc981f60e396d3e182073EE1468018468A7F192AE5E5CD515B6C3125F8AF6E4EE646174E8CF0B46FD19828DCE8CDA3B3A044A74F0E769C5FA8CB87AB6FC303C8BA3785FAC64AF54247616BDCBB2D840EBD55303F1A6C4BED7A7D631CC9F77BCB67D85DCCE2B8637AC2BDA2214085FA648C8A4E08BD4C943870A84D7A3B8A5B4341"/>
              <p:cNvSpPr/>
              <p:nvPr/>
            </p:nvSpPr>
            <p:spPr>
              <a:xfrm>
                <a:off x="2014" y="3653"/>
                <a:ext cx="3383" cy="3737"/>
              </a:xfrm>
              <a:prstGeom prst="roundRect">
                <a:avLst>
                  <a:gd name="adj" fmla="val 4365"/>
                </a:avLst>
              </a:prstGeom>
              <a:solidFill>
                <a:schemeClr val="bg1"/>
              </a:solidFill>
              <a:ln>
                <a:noFill/>
              </a:ln>
              <a:effectLst>
                <a:outerShdw blurRad="50800" dist="38100" dir="5400000" algn="t" rotWithShape="0">
                  <a:srgbClr val="DDC367">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dirty="0">
                  <a:ln>
                    <a:noFill/>
                  </a:ln>
                  <a:solidFill>
                    <a:prstClr val="white">
                      <a:alpha val="62000"/>
                    </a:prstClr>
                  </a:solidFill>
                  <a:effectLst/>
                  <a:uLnTx/>
                  <a:uFillTx/>
                  <a:cs typeface="+mn-ea"/>
                  <a:sym typeface="+mn-lt"/>
                </a:endParaRPr>
              </a:p>
            </p:txBody>
          </p:sp>
          <p:sp>
            <p:nvSpPr>
              <p:cNvPr id="33" name="图形"/>
              <p:cNvSpPr txBox="1"/>
              <p:nvPr/>
            </p:nvSpPr>
            <p:spPr>
              <a:xfrm>
                <a:off x="2170" y="5028"/>
                <a:ext cx="3149" cy="571"/>
              </a:xfrm>
              <a:prstGeom prst="rect">
                <a:avLst/>
              </a:prstGeom>
              <a:noFill/>
            </p:spPr>
            <p:txBody>
              <a:bodyPr wrap="square" rtlCol="0">
                <a:spAutoFit/>
              </a:bodyPr>
              <a:lstStyle/>
              <a:p>
                <a:pPr algn="ctr"/>
                <a:r>
                  <a:rPr lang="zh-CN" altLang="en-US" sz="2200">
                    <a:cs typeface="+mn-ea"/>
                    <a:sym typeface="+mn-lt"/>
                  </a:rPr>
                  <a:t>要解决的问题</a:t>
                </a:r>
                <a:endParaRPr lang="zh-CN" altLang="en-US" sz="2200">
                  <a:cs typeface="+mn-ea"/>
                  <a:sym typeface="+mn-lt"/>
                </a:endParaRPr>
              </a:p>
            </p:txBody>
          </p:sp>
          <p:sp>
            <p:nvSpPr>
              <p:cNvPr id="34" name="图形"/>
              <p:cNvSpPr/>
              <p:nvPr/>
            </p:nvSpPr>
            <p:spPr>
              <a:xfrm>
                <a:off x="2879" y="6391"/>
                <a:ext cx="1807" cy="444"/>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id-ID" sz="1200" b="0" i="0" u="none" strike="noStrike" kern="1200" cap="none" spc="0" normalizeH="0" baseline="0" noProof="0" dirty="0">
                    <a:ln>
                      <a:noFill/>
                    </a:ln>
                    <a:solidFill>
                      <a:prstClr val="white"/>
                    </a:solidFill>
                    <a:effectLst/>
                    <a:uLnTx/>
                    <a:uFillTx/>
                    <a:cs typeface="+mn-ea"/>
                    <a:sym typeface="+mn-lt"/>
                  </a:rPr>
                  <a:t>PART ONE</a:t>
                </a:r>
                <a:endParaRPr kumimoji="0" lang="en-US" altLang="id-ID" sz="1200" b="0" i="0" u="none" strike="noStrike" kern="1200" cap="none" spc="0" normalizeH="0" baseline="0" noProof="0" dirty="0">
                  <a:ln>
                    <a:noFill/>
                  </a:ln>
                  <a:solidFill>
                    <a:prstClr val="white"/>
                  </a:solidFill>
                  <a:effectLst/>
                  <a:uLnTx/>
                  <a:uFillTx/>
                  <a:cs typeface="+mn-ea"/>
                  <a:sym typeface="+mn-lt"/>
                </a:endParaRPr>
              </a:p>
            </p:txBody>
          </p:sp>
        </p:grpSp>
        <p:sp>
          <p:nvSpPr>
            <p:cNvPr id="69" name="图形"/>
            <p:cNvSpPr/>
            <p:nvPr/>
          </p:nvSpPr>
          <p:spPr>
            <a:xfrm>
              <a:off x="2702" y="3635"/>
              <a:ext cx="1745" cy="1745"/>
            </a:xfrm>
            <a:prstGeom prst="diamond">
              <a:avLst/>
            </a:prstGeom>
            <a:solidFill>
              <a:schemeClr val="tx1">
                <a:lumMod val="75000"/>
                <a:lumOff val="2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cs typeface="+mn-ea"/>
                  <a:sym typeface="+mn-lt"/>
                </a:rPr>
                <a:t>01</a:t>
              </a:r>
              <a:endParaRPr lang="en-US" altLang="zh-CN" sz="2400" dirty="0">
                <a:cs typeface="+mn-ea"/>
                <a:sym typeface="+mn-lt"/>
              </a:endParaRPr>
            </a:p>
          </p:txBody>
        </p:sp>
      </p:grpSp>
      <p:grpSp>
        <p:nvGrpSpPr>
          <p:cNvPr id="7" name="组合 6"/>
          <p:cNvGrpSpPr/>
          <p:nvPr/>
        </p:nvGrpSpPr>
        <p:grpSpPr>
          <a:xfrm>
            <a:off x="3700145" y="2308225"/>
            <a:ext cx="2147570" cy="3241040"/>
            <a:chOff x="5827" y="3635"/>
            <a:chExt cx="3382" cy="5104"/>
          </a:xfrm>
        </p:grpSpPr>
        <p:grpSp>
          <p:nvGrpSpPr>
            <p:cNvPr id="36" name="组合 35"/>
            <p:cNvGrpSpPr/>
            <p:nvPr/>
          </p:nvGrpSpPr>
          <p:grpSpPr>
            <a:xfrm>
              <a:off x="5827" y="4313"/>
              <a:ext cx="3383" cy="4427"/>
              <a:chOff x="2014" y="3653"/>
              <a:chExt cx="3383" cy="3737"/>
            </a:xfrm>
          </p:grpSpPr>
          <p:sp>
            <p:nvSpPr>
              <p:cNvPr id="37" name="图形" descr="e7d195523061f1c0c2b73831c94a3edc981f60e396d3e182073EE1468018468A7F192AE5E5CD515B6C3125F8AF6E4EE646174E8CF0B46FD19828DCE8CDA3B3A044A74F0E769C5FA8CB87AB6FC303C8BA3785FAC64AF54247616BDCBB2D840EBD55303F1A6C4BED7A7D631CC9F77BCB67D85DCCE2B8637AC2BDA2214085FA648C8A4E08BD4C943870A84D7A3B8A5B4341"/>
              <p:cNvSpPr/>
              <p:nvPr/>
            </p:nvSpPr>
            <p:spPr>
              <a:xfrm>
                <a:off x="2014" y="3653"/>
                <a:ext cx="3383" cy="3737"/>
              </a:xfrm>
              <a:prstGeom prst="roundRect">
                <a:avLst>
                  <a:gd name="adj" fmla="val 4365"/>
                </a:avLst>
              </a:prstGeom>
              <a:solidFill>
                <a:schemeClr val="bg1"/>
              </a:solidFill>
              <a:ln>
                <a:noFill/>
              </a:ln>
              <a:effectLst>
                <a:outerShdw blurRad="50800" dist="38100" dir="5400000" algn="t" rotWithShape="0">
                  <a:srgbClr val="DDC367">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dirty="0">
                  <a:ln>
                    <a:noFill/>
                  </a:ln>
                  <a:solidFill>
                    <a:prstClr val="white">
                      <a:alpha val="62000"/>
                    </a:prstClr>
                  </a:solidFill>
                  <a:effectLst/>
                  <a:uLnTx/>
                  <a:uFillTx/>
                  <a:cs typeface="+mn-ea"/>
                  <a:sym typeface="+mn-lt"/>
                </a:endParaRPr>
              </a:p>
            </p:txBody>
          </p:sp>
          <p:sp>
            <p:nvSpPr>
              <p:cNvPr id="12" name="图形"/>
              <p:cNvSpPr txBox="1"/>
              <p:nvPr/>
            </p:nvSpPr>
            <p:spPr>
              <a:xfrm>
                <a:off x="2170" y="5052"/>
                <a:ext cx="3149" cy="571"/>
              </a:xfrm>
              <a:prstGeom prst="rect">
                <a:avLst/>
              </a:prstGeom>
              <a:noFill/>
            </p:spPr>
            <p:txBody>
              <a:bodyPr wrap="square" rtlCol="0">
                <a:spAutoFit/>
              </a:bodyPr>
              <a:lstStyle/>
              <a:p>
                <a:pPr algn="ctr"/>
                <a:r>
                  <a:rPr lang="zh-CN" altLang="en-US" sz="2200">
                    <a:cs typeface="+mn-ea"/>
                    <a:sym typeface="+mn-lt"/>
                  </a:rPr>
                  <a:t>要实现的功能</a:t>
                </a:r>
                <a:endParaRPr lang="zh-CN" altLang="en-US" sz="2200">
                  <a:cs typeface="+mn-ea"/>
                  <a:sym typeface="+mn-lt"/>
                </a:endParaRPr>
              </a:p>
            </p:txBody>
          </p:sp>
          <p:sp>
            <p:nvSpPr>
              <p:cNvPr id="14" name="图形"/>
              <p:cNvSpPr/>
              <p:nvPr/>
            </p:nvSpPr>
            <p:spPr>
              <a:xfrm>
                <a:off x="2879" y="6391"/>
                <a:ext cx="1807" cy="444"/>
              </a:xfrm>
              <a:prstGeom prst="roundRect">
                <a:avLst>
                  <a:gd name="adj" fmla="val 50000"/>
                </a:avLst>
              </a:prstGeom>
              <a:gradFill>
                <a:gsLst>
                  <a:gs pos="0">
                    <a:srgbClr val="DDC367"/>
                  </a:gs>
                  <a:gs pos="100000">
                    <a:srgbClr val="E4D178"/>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id-ID" sz="1200" b="0" i="0" u="none" strike="noStrike" kern="1200" cap="none" spc="0" normalizeH="0" baseline="0" noProof="0" dirty="0">
                    <a:ln>
                      <a:noFill/>
                    </a:ln>
                    <a:solidFill>
                      <a:prstClr val="white"/>
                    </a:solidFill>
                    <a:effectLst/>
                    <a:uLnTx/>
                    <a:uFillTx/>
                    <a:cs typeface="+mn-ea"/>
                    <a:sym typeface="+mn-lt"/>
                  </a:rPr>
                  <a:t>PART TWO</a:t>
                </a:r>
                <a:endParaRPr kumimoji="0" lang="en-US" altLang="id-ID" sz="1200" b="0" i="0" u="none" strike="noStrike" kern="1200" cap="none" spc="0" normalizeH="0" baseline="0" noProof="0" dirty="0">
                  <a:ln>
                    <a:noFill/>
                  </a:ln>
                  <a:solidFill>
                    <a:prstClr val="white"/>
                  </a:solidFill>
                  <a:effectLst/>
                  <a:uLnTx/>
                  <a:uFillTx/>
                  <a:cs typeface="+mn-ea"/>
                  <a:sym typeface="+mn-lt"/>
                </a:endParaRPr>
              </a:p>
            </p:txBody>
          </p:sp>
        </p:grpSp>
        <p:sp>
          <p:nvSpPr>
            <p:cNvPr id="70" name="图形"/>
            <p:cNvSpPr/>
            <p:nvPr/>
          </p:nvSpPr>
          <p:spPr>
            <a:xfrm>
              <a:off x="6656" y="3635"/>
              <a:ext cx="1745" cy="1745"/>
            </a:xfrm>
            <a:prstGeom prst="diamond">
              <a:avLst/>
            </a:prstGeom>
            <a:gradFill>
              <a:gsLst>
                <a:gs pos="0">
                  <a:srgbClr val="DDC367"/>
                </a:gs>
                <a:gs pos="100000">
                  <a:srgbClr val="E4D178"/>
                </a:gs>
              </a:gsLst>
              <a:lin ang="2700000"/>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a:cs typeface="+mn-ea"/>
                  <a:sym typeface="+mn-lt"/>
                </a:rPr>
                <a:t>02</a:t>
              </a:r>
              <a:endParaRPr lang="en-US" altLang="zh-CN" sz="2400">
                <a:cs typeface="+mn-ea"/>
                <a:sym typeface="+mn-lt"/>
              </a:endParaRPr>
            </a:p>
          </p:txBody>
        </p:sp>
      </p:grpSp>
      <p:grpSp>
        <p:nvGrpSpPr>
          <p:cNvPr id="8" name="组合 7"/>
          <p:cNvGrpSpPr/>
          <p:nvPr/>
        </p:nvGrpSpPr>
        <p:grpSpPr>
          <a:xfrm>
            <a:off x="6228080" y="2308225"/>
            <a:ext cx="2147570" cy="3241040"/>
            <a:chOff x="9808" y="3635"/>
            <a:chExt cx="3382" cy="5104"/>
          </a:xfrm>
        </p:grpSpPr>
        <p:grpSp>
          <p:nvGrpSpPr>
            <p:cNvPr id="15" name="组合 14"/>
            <p:cNvGrpSpPr/>
            <p:nvPr/>
          </p:nvGrpSpPr>
          <p:grpSpPr>
            <a:xfrm>
              <a:off x="9808" y="4313"/>
              <a:ext cx="3383" cy="4427"/>
              <a:chOff x="2014" y="3653"/>
              <a:chExt cx="3383" cy="3737"/>
            </a:xfrm>
          </p:grpSpPr>
          <p:sp>
            <p:nvSpPr>
              <p:cNvPr id="16" name="图形" descr="e7d195523061f1c0c2b73831c94a3edc981f60e396d3e182073EE1468018468A7F192AE5E5CD515B6C3125F8AF6E4EE646174E8CF0B46FD19828DCE8CDA3B3A044A74F0E769C5FA8CB87AB6FC303C8BA3785FAC64AF54247616BDCBB2D840EBD55303F1A6C4BED7A7D631CC9F77BCB67D85DCCE2B8637AC2BDA2214085FA648C8A4E08BD4C943870A84D7A3B8A5B4341"/>
              <p:cNvSpPr/>
              <p:nvPr/>
            </p:nvSpPr>
            <p:spPr>
              <a:xfrm>
                <a:off x="2014" y="3653"/>
                <a:ext cx="3383" cy="3737"/>
              </a:xfrm>
              <a:prstGeom prst="roundRect">
                <a:avLst>
                  <a:gd name="adj" fmla="val 4365"/>
                </a:avLst>
              </a:prstGeom>
              <a:solidFill>
                <a:schemeClr val="bg1"/>
              </a:solidFill>
              <a:ln>
                <a:noFill/>
              </a:ln>
              <a:effectLst>
                <a:outerShdw blurRad="50800" dist="38100" dir="5400000" algn="t" rotWithShape="0">
                  <a:srgbClr val="DDC367">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dirty="0">
                  <a:ln>
                    <a:noFill/>
                  </a:ln>
                  <a:solidFill>
                    <a:prstClr val="white">
                      <a:alpha val="62000"/>
                    </a:prstClr>
                  </a:solidFill>
                  <a:effectLst/>
                  <a:uLnTx/>
                  <a:uFillTx/>
                  <a:cs typeface="+mn-ea"/>
                  <a:sym typeface="+mn-lt"/>
                </a:endParaRPr>
              </a:p>
            </p:txBody>
          </p:sp>
          <p:sp>
            <p:nvSpPr>
              <p:cNvPr id="17" name="图形"/>
              <p:cNvSpPr txBox="1"/>
              <p:nvPr/>
            </p:nvSpPr>
            <p:spPr>
              <a:xfrm>
                <a:off x="2170" y="5052"/>
                <a:ext cx="3149" cy="571"/>
              </a:xfrm>
              <a:prstGeom prst="rect">
                <a:avLst/>
              </a:prstGeom>
              <a:noFill/>
            </p:spPr>
            <p:txBody>
              <a:bodyPr wrap="square" rtlCol="0">
                <a:spAutoFit/>
              </a:bodyPr>
              <a:lstStyle/>
              <a:p>
                <a:pPr algn="ctr"/>
                <a:r>
                  <a:rPr lang="zh-CN" altLang="en-US" sz="2200">
                    <a:cs typeface="+mn-ea"/>
                    <a:sym typeface="+mn-lt"/>
                  </a:rPr>
                  <a:t>可行性分析</a:t>
                </a:r>
                <a:endParaRPr lang="zh-CN" altLang="en-US" sz="2200">
                  <a:cs typeface="+mn-ea"/>
                  <a:sym typeface="+mn-lt"/>
                </a:endParaRPr>
              </a:p>
            </p:txBody>
          </p:sp>
          <p:sp>
            <p:nvSpPr>
              <p:cNvPr id="52" name="图形"/>
              <p:cNvSpPr/>
              <p:nvPr/>
            </p:nvSpPr>
            <p:spPr>
              <a:xfrm>
                <a:off x="2730" y="6372"/>
                <a:ext cx="1952" cy="444"/>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id-ID" sz="1200" b="0" i="0" u="none" strike="noStrike" kern="1200" cap="none" spc="0" normalizeH="0" baseline="0" noProof="0" dirty="0">
                    <a:ln>
                      <a:noFill/>
                    </a:ln>
                    <a:solidFill>
                      <a:prstClr val="white"/>
                    </a:solidFill>
                    <a:effectLst/>
                    <a:uLnTx/>
                    <a:uFillTx/>
                    <a:cs typeface="+mn-ea"/>
                    <a:sym typeface="+mn-lt"/>
                  </a:rPr>
                  <a:t>PART THREE</a:t>
                </a:r>
                <a:endParaRPr kumimoji="0" lang="en-US" altLang="id-ID" sz="1200" b="0" i="0" u="none" strike="noStrike" kern="1200" cap="none" spc="0" normalizeH="0" baseline="0" noProof="0" dirty="0">
                  <a:ln>
                    <a:noFill/>
                  </a:ln>
                  <a:solidFill>
                    <a:prstClr val="white"/>
                  </a:solidFill>
                  <a:effectLst/>
                  <a:uLnTx/>
                  <a:uFillTx/>
                  <a:cs typeface="+mn-ea"/>
                  <a:sym typeface="+mn-lt"/>
                </a:endParaRPr>
              </a:p>
            </p:txBody>
          </p:sp>
        </p:grpSp>
        <p:sp>
          <p:nvSpPr>
            <p:cNvPr id="71" name="图形"/>
            <p:cNvSpPr/>
            <p:nvPr/>
          </p:nvSpPr>
          <p:spPr>
            <a:xfrm>
              <a:off x="10610" y="3635"/>
              <a:ext cx="1745" cy="1745"/>
            </a:xfrm>
            <a:prstGeom prst="diamond">
              <a:avLst/>
            </a:prstGeom>
            <a:solidFill>
              <a:schemeClr val="tx1">
                <a:lumMod val="75000"/>
                <a:lumOff val="2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a:cs typeface="+mn-ea"/>
                  <a:sym typeface="+mn-lt"/>
                </a:rPr>
                <a:t>03</a:t>
              </a:r>
              <a:endParaRPr lang="en-US" altLang="zh-CN" sz="2400">
                <a:cs typeface="+mn-ea"/>
                <a:sym typeface="+mn-lt"/>
              </a:endParaRPr>
            </a:p>
          </p:txBody>
        </p:sp>
      </p:grpSp>
      <p:grpSp>
        <p:nvGrpSpPr>
          <p:cNvPr id="9" name="组合 8"/>
          <p:cNvGrpSpPr/>
          <p:nvPr/>
        </p:nvGrpSpPr>
        <p:grpSpPr>
          <a:xfrm>
            <a:off x="8756015" y="2308225"/>
            <a:ext cx="2147570" cy="3227070"/>
            <a:chOff x="13789" y="3635"/>
            <a:chExt cx="3382" cy="5082"/>
          </a:xfrm>
        </p:grpSpPr>
        <p:grpSp>
          <p:nvGrpSpPr>
            <p:cNvPr id="18" name="组合 17"/>
            <p:cNvGrpSpPr/>
            <p:nvPr/>
          </p:nvGrpSpPr>
          <p:grpSpPr>
            <a:xfrm>
              <a:off x="13789" y="4291"/>
              <a:ext cx="3383" cy="4427"/>
              <a:chOff x="2014" y="3653"/>
              <a:chExt cx="3383" cy="3737"/>
            </a:xfrm>
          </p:grpSpPr>
          <p:sp>
            <p:nvSpPr>
              <p:cNvPr id="19" name="图形" descr="e7d195523061f1c0c2b73831c94a3edc981f60e396d3e182073EE1468018468A7F192AE5E5CD515B6C3125F8AF6E4EE646174E8CF0B46FD19828DCE8CDA3B3A044A74F0E769C5FA8CB87AB6FC303C8BA3785FAC64AF54247616BDCBB2D840EBD55303F1A6C4BED7A7D631CC9F77BCB67D85DCCE2B8637AC2BDA2214085FA648C8A4E08BD4C943870A84D7A3B8A5B4341"/>
              <p:cNvSpPr/>
              <p:nvPr/>
            </p:nvSpPr>
            <p:spPr>
              <a:xfrm>
                <a:off x="2014" y="3653"/>
                <a:ext cx="3383" cy="3737"/>
              </a:xfrm>
              <a:prstGeom prst="roundRect">
                <a:avLst>
                  <a:gd name="adj" fmla="val 4365"/>
                </a:avLst>
              </a:prstGeom>
              <a:solidFill>
                <a:schemeClr val="bg1"/>
              </a:solidFill>
              <a:ln>
                <a:noFill/>
              </a:ln>
              <a:effectLst>
                <a:outerShdw blurRad="50800" dist="38100" dir="5400000" algn="t" rotWithShape="0">
                  <a:srgbClr val="DDC367">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dirty="0">
                  <a:ln>
                    <a:noFill/>
                  </a:ln>
                  <a:solidFill>
                    <a:prstClr val="white">
                      <a:alpha val="62000"/>
                    </a:prstClr>
                  </a:solidFill>
                  <a:effectLst/>
                  <a:uLnTx/>
                  <a:uFillTx/>
                  <a:cs typeface="+mn-ea"/>
                  <a:sym typeface="+mn-lt"/>
                </a:endParaRPr>
              </a:p>
            </p:txBody>
          </p:sp>
          <p:sp>
            <p:nvSpPr>
              <p:cNvPr id="20" name="图形"/>
              <p:cNvSpPr txBox="1"/>
              <p:nvPr/>
            </p:nvSpPr>
            <p:spPr>
              <a:xfrm>
                <a:off x="2170" y="5052"/>
                <a:ext cx="3149" cy="571"/>
              </a:xfrm>
              <a:prstGeom prst="rect">
                <a:avLst/>
              </a:prstGeom>
              <a:noFill/>
            </p:spPr>
            <p:txBody>
              <a:bodyPr wrap="square" rtlCol="0">
                <a:spAutoFit/>
              </a:bodyPr>
              <a:lstStyle/>
              <a:p>
                <a:pPr algn="ctr"/>
                <a:r>
                  <a:rPr lang="zh-CN" altLang="en-US" sz="2200">
                    <a:cs typeface="+mn-ea"/>
                    <a:sym typeface="+mn-lt"/>
                  </a:rPr>
                  <a:t>分工及资料</a:t>
                </a:r>
                <a:endParaRPr lang="zh-CN" altLang="en-US" sz="2200">
                  <a:cs typeface="+mn-ea"/>
                  <a:sym typeface="+mn-lt"/>
                </a:endParaRPr>
              </a:p>
            </p:txBody>
          </p:sp>
          <p:sp>
            <p:nvSpPr>
              <p:cNvPr id="58" name="图形"/>
              <p:cNvSpPr/>
              <p:nvPr/>
            </p:nvSpPr>
            <p:spPr>
              <a:xfrm>
                <a:off x="2879" y="6391"/>
                <a:ext cx="1807" cy="444"/>
              </a:xfrm>
              <a:prstGeom prst="roundRect">
                <a:avLst>
                  <a:gd name="adj" fmla="val 50000"/>
                </a:avLst>
              </a:prstGeom>
              <a:gradFill>
                <a:gsLst>
                  <a:gs pos="0">
                    <a:srgbClr val="DDC367"/>
                  </a:gs>
                  <a:gs pos="100000">
                    <a:srgbClr val="E4D178"/>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id-ID" sz="1200" b="0" i="0" u="none" strike="noStrike" kern="1200" cap="none" spc="0" normalizeH="0" baseline="0" noProof="0" dirty="0">
                    <a:ln>
                      <a:noFill/>
                    </a:ln>
                    <a:solidFill>
                      <a:prstClr val="white"/>
                    </a:solidFill>
                    <a:effectLst/>
                    <a:uLnTx/>
                    <a:uFillTx/>
                    <a:cs typeface="+mn-ea"/>
                    <a:sym typeface="+mn-lt"/>
                  </a:rPr>
                  <a:t>PART FOUR</a:t>
                </a:r>
                <a:endParaRPr kumimoji="0" lang="en-US" altLang="id-ID" sz="1200" b="0" i="0" u="none" strike="noStrike" kern="1200" cap="none" spc="0" normalizeH="0" baseline="0" noProof="0" dirty="0">
                  <a:ln>
                    <a:noFill/>
                  </a:ln>
                  <a:solidFill>
                    <a:prstClr val="white"/>
                  </a:solidFill>
                  <a:effectLst/>
                  <a:uLnTx/>
                  <a:uFillTx/>
                  <a:cs typeface="+mn-ea"/>
                  <a:sym typeface="+mn-lt"/>
                </a:endParaRPr>
              </a:p>
            </p:txBody>
          </p:sp>
        </p:grpSp>
        <p:sp>
          <p:nvSpPr>
            <p:cNvPr id="72" name="图形"/>
            <p:cNvSpPr/>
            <p:nvPr/>
          </p:nvSpPr>
          <p:spPr>
            <a:xfrm>
              <a:off x="14564" y="3635"/>
              <a:ext cx="1745" cy="1745"/>
            </a:xfrm>
            <a:prstGeom prst="diamond">
              <a:avLst/>
            </a:prstGeom>
            <a:gradFill>
              <a:gsLst>
                <a:gs pos="0">
                  <a:srgbClr val="DDC367"/>
                </a:gs>
                <a:gs pos="100000">
                  <a:srgbClr val="E4D178"/>
                </a:gs>
              </a:gsLst>
              <a:lin ang="2700000"/>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a:cs typeface="+mn-ea"/>
                  <a:sym typeface="+mn-lt"/>
                </a:rPr>
                <a:t>04</a:t>
              </a:r>
              <a:endParaRPr lang="en-US" altLang="zh-CN" sz="2400">
                <a:cs typeface="+mn-ea"/>
                <a:sym typeface="+mn-lt"/>
              </a:endParaRPr>
            </a:p>
          </p:txBody>
        </p:sp>
      </p:grpSp>
      <p:grpSp>
        <p:nvGrpSpPr>
          <p:cNvPr id="2" name="组合 1"/>
          <p:cNvGrpSpPr/>
          <p:nvPr/>
        </p:nvGrpSpPr>
        <p:grpSpPr>
          <a:xfrm>
            <a:off x="937895" y="916940"/>
            <a:ext cx="5934710" cy="922020"/>
            <a:chOff x="1477" y="1444"/>
            <a:chExt cx="9346" cy="1452"/>
          </a:xfrm>
        </p:grpSpPr>
        <p:sp>
          <p:nvSpPr>
            <p:cNvPr id="22" name="图形"/>
            <p:cNvSpPr/>
            <p:nvPr/>
          </p:nvSpPr>
          <p:spPr>
            <a:xfrm>
              <a:off x="1587" y="1592"/>
              <a:ext cx="640" cy="640"/>
            </a:xfrm>
            <a:prstGeom prst="ellipse">
              <a:avLst/>
            </a:prstGeom>
            <a:gradFill>
              <a:gsLst>
                <a:gs pos="0">
                  <a:srgbClr val="E4D178"/>
                </a:gs>
                <a:gs pos="100000">
                  <a:srgbClr val="DDC367"/>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8" name="图形"/>
            <p:cNvSpPr txBox="1"/>
            <p:nvPr/>
          </p:nvSpPr>
          <p:spPr>
            <a:xfrm>
              <a:off x="1477" y="1444"/>
              <a:ext cx="9346" cy="1452"/>
            </a:xfrm>
            <a:prstGeom prst="rect">
              <a:avLst/>
            </a:prstGeom>
            <a:noFill/>
          </p:spPr>
          <p:txBody>
            <a:bodyPr wrap="square" rtlCol="0">
              <a:spAutoFit/>
            </a:bodyPr>
            <a:lstStyle/>
            <a:p>
              <a:pPr algn="l"/>
              <a:r>
                <a:rPr lang="en-US" sz="5400" dirty="0">
                  <a:solidFill>
                    <a:schemeClr val="tx1">
                      <a:lumMod val="85000"/>
                      <a:lumOff val="15000"/>
                    </a:schemeClr>
                  </a:solidFill>
                  <a:effectLst/>
                  <a:cs typeface="+mn-ea"/>
                  <a:sym typeface="+mn-lt"/>
                </a:rPr>
                <a:t>CON</a:t>
              </a:r>
              <a:r>
                <a:rPr lang="en-US" sz="4000" dirty="0">
                  <a:solidFill>
                    <a:schemeClr val="tx1">
                      <a:lumMod val="85000"/>
                      <a:lumOff val="15000"/>
                    </a:schemeClr>
                  </a:solidFill>
                  <a:effectLst/>
                  <a:cs typeface="+mn-ea"/>
                  <a:sym typeface="+mn-lt"/>
                </a:rPr>
                <a:t>TENTS</a:t>
              </a:r>
              <a:endParaRPr lang="en-US" sz="4000" dirty="0">
                <a:solidFill>
                  <a:schemeClr val="tx1">
                    <a:lumMod val="85000"/>
                    <a:lumOff val="15000"/>
                  </a:schemeClr>
                </a:solidFill>
                <a:effectLst/>
                <a:cs typeface="+mn-ea"/>
                <a:sym typeface="+mn-lt"/>
              </a:endParaRPr>
            </a:p>
          </p:txBody>
        </p:sp>
      </p:grpSp>
    </p:spTree>
    <p:custDataLst>
      <p:tags r:id="rId2"/>
    </p:custDataLst>
  </p:cSld>
  <p:clrMapOvr>
    <a:masterClrMapping/>
  </p:clrMapOvr>
  <p:transition>
    <p:wheel spokes="2"/>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500"/>
                                        <p:tgtEl>
                                          <p:spTgt spid="6"/>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left)">
                                      <p:cBhvr>
                                        <p:cTn id="15" dur="500"/>
                                        <p:tgtEl>
                                          <p:spTgt spid="7"/>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wipe(left)">
                                      <p:cBhvr>
                                        <p:cTn id="19" dur="500"/>
                                        <p:tgtEl>
                                          <p:spTgt spid="8"/>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wipe(left)">
                                      <p:cBhvr>
                                        <p:cTn id="2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形"/>
          <p:cNvPicPr>
            <a:picLocks noChangeAspect="1"/>
          </p:cNvPicPr>
          <p:nvPr/>
        </p:nvPicPr>
        <p:blipFill>
          <a:blip r:embed="rId1" cstate="screen"/>
          <a:srcRect t="2331" b="2331"/>
          <a:stretch>
            <a:fillRect/>
          </a:stretch>
        </p:blipFill>
        <p:spPr>
          <a:xfrm flipV="1">
            <a:off x="-14605" y="0"/>
            <a:ext cx="12226925" cy="6859270"/>
          </a:xfrm>
          <a:prstGeom prst="rect">
            <a:avLst/>
          </a:prstGeom>
        </p:spPr>
      </p:pic>
      <p:sp>
        <p:nvSpPr>
          <p:cNvPr id="4" name="图形"/>
          <p:cNvSpPr/>
          <p:nvPr/>
        </p:nvSpPr>
        <p:spPr>
          <a:xfrm>
            <a:off x="-6985" y="3810"/>
            <a:ext cx="12205970" cy="6855460"/>
          </a:xfrm>
          <a:prstGeom prst="rect">
            <a:avLst/>
          </a:prstGeom>
          <a:gradFill>
            <a:gsLst>
              <a:gs pos="64000">
                <a:schemeClr val="bg1">
                  <a:alpha val="78000"/>
                </a:schemeClr>
              </a:gs>
              <a:gs pos="100000">
                <a:schemeClr val="bg1">
                  <a:alpha val="19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 name="图形"/>
          <p:cNvSpPr txBox="1"/>
          <p:nvPr/>
        </p:nvSpPr>
        <p:spPr>
          <a:xfrm>
            <a:off x="4972685" y="2529840"/>
            <a:ext cx="5397500" cy="1106805"/>
          </a:xfrm>
          <a:prstGeom prst="rect">
            <a:avLst/>
          </a:prstGeom>
          <a:noFill/>
          <a:ln w="9525">
            <a:noFill/>
          </a:ln>
        </p:spPr>
        <p:txBody>
          <a:bodyPr wrap="square" anchor="t" anchorCtr="0">
            <a:spAutoFit/>
          </a:bodyPr>
          <a:lstStyle/>
          <a:p>
            <a:pPr algn="dist"/>
            <a:r>
              <a:rPr lang="zh-CN" altLang="en-US" sz="6600">
                <a:cs typeface="+mn-ea"/>
                <a:sym typeface="+mn-lt"/>
              </a:rPr>
              <a:t>要解决的问题</a:t>
            </a:r>
            <a:endParaRPr lang="zh-CN" altLang="en-US" sz="6600" dirty="0">
              <a:solidFill>
                <a:schemeClr val="tx1">
                  <a:lumMod val="85000"/>
                  <a:lumOff val="15000"/>
                </a:schemeClr>
              </a:solidFill>
              <a:cs typeface="+mn-ea"/>
              <a:sym typeface="+mn-lt"/>
            </a:endParaRPr>
          </a:p>
        </p:txBody>
      </p:sp>
      <p:grpSp>
        <p:nvGrpSpPr>
          <p:cNvPr id="13" name="组合 12"/>
          <p:cNvGrpSpPr/>
          <p:nvPr/>
        </p:nvGrpSpPr>
        <p:grpSpPr>
          <a:xfrm>
            <a:off x="2033270" y="2194560"/>
            <a:ext cx="2938780" cy="2266950"/>
            <a:chOff x="3202" y="3456"/>
            <a:chExt cx="4628" cy="3570"/>
          </a:xfrm>
        </p:grpSpPr>
        <p:sp>
          <p:nvSpPr>
            <p:cNvPr id="7" name="图形"/>
            <p:cNvSpPr/>
            <p:nvPr/>
          </p:nvSpPr>
          <p:spPr>
            <a:xfrm>
              <a:off x="3731" y="3456"/>
              <a:ext cx="3570" cy="3570"/>
            </a:xfrm>
            <a:prstGeom prst="ellipse">
              <a:avLst/>
            </a:prstGeom>
            <a:gradFill>
              <a:gsLst>
                <a:gs pos="0">
                  <a:srgbClr val="E4D178"/>
                </a:gs>
                <a:gs pos="71000">
                  <a:srgbClr val="DDC367"/>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4" name="图形"/>
            <p:cNvSpPr txBox="1"/>
            <p:nvPr/>
          </p:nvSpPr>
          <p:spPr>
            <a:xfrm>
              <a:off x="3202" y="3491"/>
              <a:ext cx="4628" cy="3295"/>
            </a:xfrm>
            <a:prstGeom prst="rect">
              <a:avLst/>
            </a:prstGeom>
            <a:noFill/>
          </p:spPr>
          <p:txBody>
            <a:bodyPr wrap="square" rtlCol="0">
              <a:spAutoFit/>
            </a:bodyPr>
            <a:lstStyle/>
            <a:p>
              <a:pPr algn="ctr"/>
              <a:r>
                <a:rPr lang="en-US" altLang="zh-CN" sz="13000" b="1" dirty="0">
                  <a:solidFill>
                    <a:schemeClr val="bg1"/>
                  </a:solidFill>
                  <a:cs typeface="+mn-ea"/>
                  <a:sym typeface="+mn-lt"/>
                </a:rPr>
                <a:t>1</a:t>
              </a:r>
              <a:endParaRPr lang="en-US" altLang="zh-CN" sz="13000" b="1" dirty="0">
                <a:solidFill>
                  <a:schemeClr val="bg1"/>
                </a:solidFill>
                <a:cs typeface="+mn-ea"/>
                <a:sym typeface="+mn-lt"/>
              </a:endParaRPr>
            </a:p>
          </p:txBody>
        </p:sp>
        <p:sp>
          <p:nvSpPr>
            <p:cNvPr id="8" name="图形"/>
            <p:cNvSpPr txBox="1"/>
            <p:nvPr/>
          </p:nvSpPr>
          <p:spPr>
            <a:xfrm>
              <a:off x="5762" y="4917"/>
              <a:ext cx="1332" cy="580"/>
            </a:xfrm>
            <a:prstGeom prst="rect">
              <a:avLst/>
            </a:prstGeom>
            <a:noFill/>
          </p:spPr>
          <p:txBody>
            <a:bodyPr wrap="square" rtlCol="0">
              <a:spAutoFit/>
            </a:bodyPr>
            <a:lstStyle/>
            <a:p>
              <a:r>
                <a:rPr lang="en-US" altLang="zh-CN" dirty="0">
                  <a:solidFill>
                    <a:schemeClr val="bg1"/>
                  </a:solidFill>
                  <a:cs typeface="+mn-ea"/>
                  <a:sym typeface="+mn-lt"/>
                </a:rPr>
                <a:t>ONE.</a:t>
              </a:r>
              <a:endParaRPr lang="en-US" altLang="zh-CN" dirty="0">
                <a:solidFill>
                  <a:schemeClr val="bg1"/>
                </a:solidFill>
                <a:cs typeface="+mn-ea"/>
                <a:sym typeface="+mn-lt"/>
              </a:endParaRPr>
            </a:p>
          </p:txBody>
        </p:sp>
      </p:grpSp>
      <p:grpSp>
        <p:nvGrpSpPr>
          <p:cNvPr id="12" name="组合 11"/>
          <p:cNvGrpSpPr/>
          <p:nvPr/>
        </p:nvGrpSpPr>
        <p:grpSpPr>
          <a:xfrm>
            <a:off x="1642110" y="2821305"/>
            <a:ext cx="1371600" cy="1370330"/>
            <a:chOff x="2586" y="4443"/>
            <a:chExt cx="2160" cy="2158"/>
          </a:xfrm>
        </p:grpSpPr>
        <p:sp>
          <p:nvSpPr>
            <p:cNvPr id="23" name="图形"/>
            <p:cNvSpPr/>
            <p:nvPr/>
          </p:nvSpPr>
          <p:spPr>
            <a:xfrm>
              <a:off x="2587" y="4443"/>
              <a:ext cx="2159" cy="2159"/>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5" name="图形"/>
            <p:cNvSpPr txBox="1"/>
            <p:nvPr/>
          </p:nvSpPr>
          <p:spPr>
            <a:xfrm>
              <a:off x="2586" y="4563"/>
              <a:ext cx="2160" cy="1888"/>
            </a:xfrm>
            <a:prstGeom prst="rect">
              <a:avLst/>
            </a:prstGeom>
            <a:noFill/>
          </p:spPr>
          <p:txBody>
            <a:bodyPr wrap="square" rtlCol="0" anchor="t">
              <a:spAutoFit/>
            </a:bodyPr>
            <a:lstStyle/>
            <a:p>
              <a:pPr algn="ctr"/>
              <a:r>
                <a:rPr lang="en-US" altLang="zh-CN" sz="7200" b="1" dirty="0">
                  <a:solidFill>
                    <a:schemeClr val="bg1"/>
                  </a:solidFill>
                  <a:cs typeface="+mn-ea"/>
                  <a:sym typeface="+mn-lt"/>
                </a:rPr>
                <a:t>0</a:t>
              </a:r>
              <a:endParaRPr lang="en-US" altLang="zh-CN" sz="7200" b="1" dirty="0">
                <a:solidFill>
                  <a:schemeClr val="bg1"/>
                </a:solidFill>
                <a:cs typeface="+mn-ea"/>
                <a:sym typeface="+mn-lt"/>
              </a:endParaRPr>
            </a:p>
          </p:txBody>
        </p:sp>
      </p:grpSp>
    </p:spTree>
    <p:custDataLst>
      <p:tags r:id="rId2"/>
    </p:custData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wipe(left)">
                                      <p:cBhvr>
                                        <p:cTn id="11" dur="500"/>
                                        <p:tgtEl>
                                          <p:spTgt spid="13"/>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wipe(left)">
                                      <p:cBhvr>
                                        <p:cTn id="1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ddbb1c96fed3d98bfed178b1861f003"/>
          <p:cNvPicPr>
            <a:picLocks noChangeAspect="1"/>
          </p:cNvPicPr>
          <p:nvPr/>
        </p:nvPicPr>
        <p:blipFill>
          <a:blip r:embed="rId1"/>
          <a:srcRect t="4139"/>
          <a:stretch>
            <a:fillRect/>
          </a:stretch>
        </p:blipFill>
        <p:spPr>
          <a:xfrm>
            <a:off x="824865" y="1162685"/>
            <a:ext cx="2533650" cy="5263515"/>
          </a:xfrm>
          <a:prstGeom prst="rect">
            <a:avLst/>
          </a:prstGeom>
        </p:spPr>
      </p:pic>
      <p:sp>
        <p:nvSpPr>
          <p:cNvPr id="5" name="文本框 4"/>
          <p:cNvSpPr txBox="1"/>
          <p:nvPr/>
        </p:nvSpPr>
        <p:spPr>
          <a:xfrm>
            <a:off x="3680460" y="3316605"/>
            <a:ext cx="8010525" cy="1337945"/>
          </a:xfrm>
          <a:prstGeom prst="rect">
            <a:avLst/>
          </a:prstGeom>
          <a:noFill/>
        </p:spPr>
        <p:txBody>
          <a:bodyPr wrap="square" rtlCol="0">
            <a:spAutoFit/>
          </a:bodyPr>
          <a:p>
            <a:pPr marL="0" fontAlgn="auto">
              <a:lnSpc>
                <a:spcPct val="150000"/>
              </a:lnSpc>
              <a:extLst>
                <a:ext uri="{35155182-B16C-46BC-9424-99874614C6A1}">
                  <wpsdc:marlchars xmlns:wpsdc="http://www.wps.cn/officeDocument/2017/drawingmlCustomData" val="0" checksum="0"/>
                </a:ext>
              </a:extLst>
            </a:pPr>
            <a:r>
              <a:rPr lang="en-US" altLang="zh-CN"/>
              <a:t>       1. </a:t>
            </a:r>
            <a:r>
              <a:rPr lang="zh-CN" altLang="en-US"/>
              <a:t>近年来，消费者对博物馆与乡村文旅产品需求逐渐旺盛。</a:t>
            </a:r>
            <a:r>
              <a:rPr lang="en-US" altLang="zh-CN"/>
              <a:t>   </a:t>
            </a:r>
            <a:endParaRPr lang="en-US" altLang="zh-CN"/>
          </a:p>
          <a:p>
            <a:pPr marL="0" fontAlgn="auto">
              <a:lnSpc>
                <a:spcPct val="150000"/>
              </a:lnSpc>
              <a:extLst>
                <a:ext uri="{35155182-B16C-46BC-9424-99874614C6A1}">
                  <wpsdc:marlchars xmlns:wpsdc="http://www.wps.cn/officeDocument/2017/drawingmlCustomData" val="0" checksum="0"/>
                </a:ext>
              </a:extLst>
            </a:pPr>
            <a:r>
              <a:rPr lang="en-US" altLang="zh-CN"/>
              <a:t>       2. </a:t>
            </a:r>
            <a:r>
              <a:rPr lang="zh-CN" altLang="en-US"/>
              <a:t>承接这些信息的平台通常较为隐蔽</a:t>
            </a:r>
            <a:endParaRPr lang="zh-CN" altLang="en-US"/>
          </a:p>
          <a:p>
            <a:pPr marL="0" fontAlgn="auto">
              <a:lnSpc>
                <a:spcPct val="150000"/>
              </a:lnSpc>
              <a:extLst>
                <a:ext uri="{35155182-B16C-46BC-9424-99874614C6A1}">
                  <wpsdc:marlchars xmlns:wpsdc="http://www.wps.cn/officeDocument/2017/drawingmlCustomData" val="0" checksum="0"/>
                </a:ext>
              </a:extLst>
            </a:pPr>
            <a:r>
              <a:rPr lang="en-US" altLang="zh-CN"/>
              <a:t>       3. </a:t>
            </a:r>
            <a:r>
              <a:rPr lang="zh-CN" altLang="en-US"/>
              <a:t>各种旅游信息混杂，有关博物馆与乡村文旅产品的信息较为分散</a:t>
            </a:r>
            <a:endParaRPr lang="zh-CN" altLang="en-US"/>
          </a:p>
        </p:txBody>
      </p:sp>
      <p:sp>
        <p:nvSpPr>
          <p:cNvPr id="6" name="文本框 5"/>
          <p:cNvSpPr txBox="1"/>
          <p:nvPr/>
        </p:nvSpPr>
        <p:spPr>
          <a:xfrm>
            <a:off x="4191635" y="1885315"/>
            <a:ext cx="6856730" cy="922020"/>
          </a:xfrm>
          <a:prstGeom prst="rect">
            <a:avLst/>
          </a:prstGeom>
          <a:noFill/>
        </p:spPr>
        <p:txBody>
          <a:bodyPr wrap="square" rtlCol="0">
            <a:spAutoFit/>
          </a:bodyPr>
          <a:p>
            <a:r>
              <a:rPr lang="en-US" altLang="zh-CN"/>
              <a:t>       </a:t>
            </a:r>
            <a:r>
              <a:rPr lang="zh-CN" altLang="en-US"/>
              <a:t>2020年，全国博物馆举办2.9万多个展览，接待观众5.4亿人次，其中未成年人观众1.3亿人次；2019年上半年全国乡村旅游总人次达15.1亿次，同比增加10.2%。</a:t>
            </a:r>
            <a:endParaRPr lang="zh-CN" altLang="en-US"/>
          </a:p>
        </p:txBody>
      </p:sp>
      <p:sp>
        <p:nvSpPr>
          <p:cNvPr id="8" name="文本框 7"/>
          <p:cNvSpPr txBox="1"/>
          <p:nvPr/>
        </p:nvSpPr>
        <p:spPr>
          <a:xfrm>
            <a:off x="311150" y="619760"/>
            <a:ext cx="5538470" cy="460375"/>
          </a:xfrm>
          <a:prstGeom prst="rect">
            <a:avLst/>
          </a:prstGeom>
          <a:solidFill>
            <a:schemeClr val="bg1"/>
          </a:solidFill>
        </p:spPr>
        <p:txBody>
          <a:bodyPr wrap="square" rtlCol="0">
            <a:spAutoFit/>
          </a:bodyPr>
          <a:p>
            <a:r>
              <a:rPr lang="zh-CN" altLang="en-US" sz="2400" b="1" kern="0" noProof="0" dirty="0">
                <a:ln>
                  <a:noFill/>
                </a:ln>
                <a:solidFill>
                  <a:srgbClr val="0070C0"/>
                </a:solidFill>
                <a:effectLst>
                  <a:outerShdw blurRad="38100" dist="38100" dir="2700000" algn="tl">
                    <a:srgbClr val="000000">
                      <a:alpha val="43137"/>
                    </a:srgbClr>
                  </a:outerShdw>
                </a:effectLst>
                <a:uLnTx/>
                <a:uFillTx/>
                <a:cs typeface="+mn-ea"/>
                <a:sym typeface="+mn-lt"/>
              </a:rPr>
              <a:t>消费者：文旅需求旺盛，存在信息壁垒</a:t>
            </a:r>
            <a:endParaRPr lang="zh-CN" altLang="en-US" sz="2400" b="1" kern="0" noProof="0" dirty="0">
              <a:ln>
                <a:noFill/>
              </a:ln>
              <a:solidFill>
                <a:srgbClr val="0070C0"/>
              </a:solidFill>
              <a:effectLst>
                <a:outerShdw blurRad="38100" dist="38100" dir="2700000" algn="tl">
                  <a:srgbClr val="000000">
                    <a:alpha val="43137"/>
                  </a:srgbClr>
                </a:outerShdw>
              </a:effectLst>
              <a:uLnTx/>
              <a:uFillTx/>
              <a:cs typeface="+mn-ea"/>
              <a:sym typeface="+mn-lt"/>
            </a:endParaRPr>
          </a:p>
        </p:txBody>
      </p:sp>
      <p:sp>
        <p:nvSpPr>
          <p:cNvPr id="9" name="文本框 8"/>
          <p:cNvSpPr txBox="1"/>
          <p:nvPr/>
        </p:nvSpPr>
        <p:spPr>
          <a:xfrm>
            <a:off x="4014470" y="5128260"/>
            <a:ext cx="7676515" cy="368300"/>
          </a:xfrm>
          <a:prstGeom prst="rect">
            <a:avLst/>
          </a:prstGeom>
          <a:noFill/>
        </p:spPr>
        <p:txBody>
          <a:bodyPr wrap="square" rtlCol="0">
            <a:spAutoFit/>
          </a:bodyPr>
          <a:p>
            <a:r>
              <a:rPr lang="zh-CN" altLang="en-US">
                <a:sym typeface="+mn-ea"/>
              </a:rPr>
              <a:t>综：消费者通常要花费大量的时间和金钱成本进行出行预约、攻略等准备。</a:t>
            </a:r>
            <a:endParaRPr lang="zh-CN" altLang="en-US"/>
          </a:p>
        </p:txBody>
      </p:sp>
    </p:spTree>
    <p:custDataLst>
      <p:tags r:id="rId2"/>
    </p:custDataLst>
  </p:cSld>
  <p:clrMapOvr>
    <a:masterClrMapping/>
  </p:clrMapOvr>
  <p:transition>
    <p:plus/>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5100955" y="2552700"/>
            <a:ext cx="5621655" cy="1753235"/>
          </a:xfrm>
          <a:prstGeom prst="rect">
            <a:avLst/>
          </a:prstGeom>
          <a:noFill/>
        </p:spPr>
        <p:txBody>
          <a:bodyPr wrap="square" rtlCol="0">
            <a:spAutoFit/>
          </a:bodyPr>
          <a:p>
            <a:r>
              <a:rPr lang="en-US"/>
              <a:t>       1. </a:t>
            </a:r>
            <a:r>
              <a:t>大学生进行暑期志愿实践过程中面临的最大问题就是暑期实践的连续性差。</a:t>
            </a:r>
          </a:p>
          <a:p>
            <a:pPr marL="0" lvl="0" indent="0">
              <a:buNone/>
            </a:pPr>
            <a:r>
              <a:rPr lang="en-US">
                <a:solidFill>
                  <a:schemeClr val="tx1"/>
                </a:solidFill>
              </a:rPr>
              <a:t>       2. </a:t>
            </a:r>
            <a:r>
              <a:rPr>
                <a:solidFill>
                  <a:schemeClr val="tx1"/>
                </a:solidFill>
              </a:rPr>
              <a:t>通常各种志愿活动的时间都很短，并且活动地点距离遥远，未形成集群</a:t>
            </a:r>
            <a:r>
              <a:rPr lang="zh-CN">
                <a:solidFill>
                  <a:schemeClr val="tx1"/>
                </a:solidFill>
              </a:rPr>
              <a:t>。</a:t>
            </a:r>
            <a:endParaRPr lang="zh-CN">
              <a:solidFill>
                <a:schemeClr val="tx1"/>
              </a:solidFill>
            </a:endParaRPr>
          </a:p>
          <a:p>
            <a:pPr marL="0" lvl="0" indent="0">
              <a:buNone/>
            </a:pPr>
            <a:r>
              <a:rPr lang="zh-CN">
                <a:solidFill>
                  <a:schemeClr val="tx1"/>
                </a:solidFill>
              </a:rPr>
              <a:t> </a:t>
            </a:r>
            <a:r>
              <a:rPr lang="en-US" altLang="zh-CN">
                <a:solidFill>
                  <a:schemeClr val="tx1"/>
                </a:solidFill>
              </a:rPr>
              <a:t>      3. </a:t>
            </a:r>
            <a:r>
              <a:rPr>
                <a:solidFill>
                  <a:schemeClr val="tx1"/>
                </a:solidFill>
              </a:rPr>
              <a:t>志愿活动的内容通常局限于疫情防控、献血服务等等。</a:t>
            </a:r>
            <a:endParaRPr>
              <a:solidFill>
                <a:schemeClr val="tx1"/>
              </a:solidFill>
            </a:endParaRPr>
          </a:p>
        </p:txBody>
      </p:sp>
      <p:pic>
        <p:nvPicPr>
          <p:cNvPr id="7" name="图片 6"/>
          <p:cNvPicPr>
            <a:picLocks noChangeAspect="1"/>
          </p:cNvPicPr>
          <p:nvPr>
            <p:custDataLst>
              <p:tags r:id="rId1"/>
            </p:custDataLst>
          </p:nvPr>
        </p:nvPicPr>
        <p:blipFill>
          <a:blip r:embed="rId2"/>
          <a:srcRect t="4798"/>
          <a:stretch>
            <a:fillRect/>
          </a:stretch>
        </p:blipFill>
        <p:spPr>
          <a:xfrm>
            <a:off x="1374775" y="1153795"/>
            <a:ext cx="2564765" cy="5292090"/>
          </a:xfrm>
          <a:prstGeom prst="rect">
            <a:avLst/>
          </a:prstGeom>
        </p:spPr>
      </p:pic>
      <p:sp>
        <p:nvSpPr>
          <p:cNvPr id="8" name="文本框 7"/>
          <p:cNvSpPr txBox="1"/>
          <p:nvPr/>
        </p:nvSpPr>
        <p:spPr>
          <a:xfrm>
            <a:off x="302260" y="619760"/>
            <a:ext cx="5659120" cy="460375"/>
          </a:xfrm>
          <a:prstGeom prst="rect">
            <a:avLst/>
          </a:prstGeom>
          <a:solidFill>
            <a:schemeClr val="bg1"/>
          </a:solidFill>
        </p:spPr>
        <p:txBody>
          <a:bodyPr wrap="square" rtlCol="0">
            <a:spAutoFit/>
          </a:bodyPr>
          <a:p>
            <a:pPr algn="l"/>
            <a:r>
              <a:rPr lang="zh-CN" altLang="en-US" sz="2400" b="1">
                <a:solidFill>
                  <a:srgbClr val="0070C0"/>
                </a:solidFill>
                <a:effectLst>
                  <a:outerShdw blurRad="38100" dist="38100" dir="2700000" algn="tl">
                    <a:srgbClr val="000000">
                      <a:alpha val="43137"/>
                    </a:srgbClr>
                  </a:outerShdw>
                </a:effectLst>
                <a:cs typeface="+mn-ea"/>
                <a:sym typeface="+mn-lt"/>
              </a:rPr>
              <a:t>大学生：社会实践连续性差，形式单一</a:t>
            </a:r>
            <a:endParaRPr lang="zh-CN" altLang="en-US" sz="2400" b="1">
              <a:solidFill>
                <a:srgbClr val="0070C0"/>
              </a:solidFill>
              <a:effectLst>
                <a:outerShdw blurRad="38100" dist="38100" dir="2700000" algn="tl">
                  <a:srgbClr val="000000">
                    <a:alpha val="43137"/>
                  </a:srgbClr>
                </a:outerShdw>
              </a:effectLst>
              <a:cs typeface="+mn-ea"/>
              <a:sym typeface="+mn-lt"/>
            </a:endParaRPr>
          </a:p>
        </p:txBody>
      </p:sp>
    </p:spTree>
    <p:custDataLst>
      <p:tags r:id="rId3"/>
    </p:custDataLst>
  </p:cSld>
  <p:clrMapOvr>
    <a:masterClrMapping/>
  </p:clrMapOvr>
  <p:transition>
    <p:plus/>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5111115" y="2908935"/>
            <a:ext cx="5255260" cy="922020"/>
          </a:xfrm>
          <a:prstGeom prst="rect">
            <a:avLst/>
          </a:prstGeom>
          <a:noFill/>
        </p:spPr>
        <p:txBody>
          <a:bodyPr wrap="square" rtlCol="0">
            <a:spAutoFit/>
          </a:bodyPr>
          <a:p>
            <a:r>
              <a:rPr lang="en-US"/>
              <a:t>       </a:t>
            </a:r>
            <a:r>
              <a:t>博物馆的现有职员和乡村农民的数量不足以迎接大量的消费者，需要数量更多、质量更高的人力资源更好地为博物馆与乡村文旅产业服务。</a:t>
            </a:r>
          </a:p>
        </p:txBody>
      </p:sp>
      <p:sp>
        <p:nvSpPr>
          <p:cNvPr id="8" name="文本框 7"/>
          <p:cNvSpPr txBox="1"/>
          <p:nvPr/>
        </p:nvSpPr>
        <p:spPr>
          <a:xfrm>
            <a:off x="316230" y="610235"/>
            <a:ext cx="5410835" cy="460375"/>
          </a:xfrm>
          <a:prstGeom prst="rect">
            <a:avLst/>
          </a:prstGeom>
          <a:solidFill>
            <a:schemeClr val="bg1"/>
          </a:solidFill>
        </p:spPr>
        <p:txBody>
          <a:bodyPr wrap="square" rtlCol="0">
            <a:spAutoFit/>
          </a:bodyPr>
          <a:p>
            <a:pPr algn="l"/>
            <a:r>
              <a:rPr lang="zh-CN" altLang="en-US" sz="2400" b="1" kern="0" noProof="0" dirty="0">
                <a:ln>
                  <a:noFill/>
                </a:ln>
                <a:solidFill>
                  <a:srgbClr val="0070C0"/>
                </a:solidFill>
                <a:effectLst>
                  <a:outerShdw blurRad="38100" dist="38100" dir="2700000" algn="tl">
                    <a:srgbClr val="000000">
                      <a:alpha val="43137"/>
                    </a:srgbClr>
                  </a:outerShdw>
                </a:effectLst>
                <a:uLnTx/>
                <a:uFillTx/>
                <a:cs typeface="+mn-ea"/>
                <a:sym typeface="+mn-lt"/>
              </a:rPr>
              <a:t>文旅地：缺乏高素质人才，人力成本高</a:t>
            </a:r>
            <a:endParaRPr lang="zh-CN" altLang="en-US" sz="2400" b="1" kern="0" noProof="0" dirty="0">
              <a:ln>
                <a:noFill/>
              </a:ln>
              <a:solidFill>
                <a:srgbClr val="0070C0"/>
              </a:solidFill>
              <a:effectLst>
                <a:outerShdw blurRad="38100" dist="38100" dir="2700000" algn="tl">
                  <a:srgbClr val="000000">
                    <a:alpha val="43137"/>
                  </a:srgbClr>
                </a:outerShdw>
              </a:effectLst>
              <a:uLnTx/>
              <a:uFillTx/>
              <a:cs typeface="+mn-ea"/>
              <a:sym typeface="+mn-lt"/>
            </a:endParaRPr>
          </a:p>
        </p:txBody>
      </p:sp>
      <p:pic>
        <p:nvPicPr>
          <p:cNvPr id="2" name="图片 1" descr="f64827aca9a4cfedf8e874897540994"/>
          <p:cNvPicPr>
            <a:picLocks noChangeAspect="1"/>
          </p:cNvPicPr>
          <p:nvPr/>
        </p:nvPicPr>
        <p:blipFill>
          <a:blip r:embed="rId1"/>
          <a:srcRect t="4002"/>
          <a:stretch>
            <a:fillRect/>
          </a:stretch>
        </p:blipFill>
        <p:spPr>
          <a:xfrm>
            <a:off x="1399540" y="1258570"/>
            <a:ext cx="2501265" cy="5204460"/>
          </a:xfrm>
          <a:prstGeom prst="rect">
            <a:avLst/>
          </a:prstGeom>
        </p:spPr>
      </p:pic>
    </p:spTree>
    <p:custDataLst>
      <p:tags r:id="rId2"/>
    </p:custDataLst>
  </p:cSld>
  <p:clrMapOvr>
    <a:masterClrMapping/>
  </p:clrMapOvr>
  <p:transition>
    <p:plus/>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形"/>
          <p:cNvPicPr>
            <a:picLocks noChangeAspect="1"/>
          </p:cNvPicPr>
          <p:nvPr/>
        </p:nvPicPr>
        <p:blipFill>
          <a:blip r:embed="rId1" cstate="screen"/>
          <a:srcRect t="2331" b="2331"/>
          <a:stretch>
            <a:fillRect/>
          </a:stretch>
        </p:blipFill>
        <p:spPr>
          <a:xfrm flipV="1">
            <a:off x="-14605" y="0"/>
            <a:ext cx="12226925" cy="6859270"/>
          </a:xfrm>
          <a:prstGeom prst="rect">
            <a:avLst/>
          </a:prstGeom>
        </p:spPr>
      </p:pic>
      <p:sp>
        <p:nvSpPr>
          <p:cNvPr id="11" name="图形"/>
          <p:cNvSpPr/>
          <p:nvPr/>
        </p:nvSpPr>
        <p:spPr>
          <a:xfrm>
            <a:off x="-6985" y="3810"/>
            <a:ext cx="12205970" cy="6855460"/>
          </a:xfrm>
          <a:prstGeom prst="rect">
            <a:avLst/>
          </a:prstGeom>
          <a:gradFill>
            <a:gsLst>
              <a:gs pos="64000">
                <a:schemeClr val="bg1">
                  <a:alpha val="78000"/>
                </a:schemeClr>
              </a:gs>
              <a:gs pos="100000">
                <a:schemeClr val="bg1">
                  <a:alpha val="19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2" name="图形"/>
          <p:cNvSpPr txBox="1"/>
          <p:nvPr/>
        </p:nvSpPr>
        <p:spPr>
          <a:xfrm>
            <a:off x="4972685" y="2529840"/>
            <a:ext cx="5397500" cy="1106805"/>
          </a:xfrm>
          <a:prstGeom prst="rect">
            <a:avLst/>
          </a:prstGeom>
          <a:noFill/>
          <a:ln w="9525">
            <a:noFill/>
          </a:ln>
        </p:spPr>
        <p:txBody>
          <a:bodyPr wrap="square" anchor="t" anchorCtr="0">
            <a:spAutoFit/>
          </a:bodyPr>
          <a:lstStyle/>
          <a:p>
            <a:pPr algn="ctr"/>
            <a:r>
              <a:rPr lang="zh-CN" altLang="en-US" sz="6600">
                <a:cs typeface="+mn-ea"/>
                <a:sym typeface="+mn-lt"/>
              </a:rPr>
              <a:t>要实现的功能</a:t>
            </a:r>
            <a:endParaRPr lang="zh-CN" altLang="en-US" sz="6600">
              <a:cs typeface="+mn-ea"/>
              <a:sym typeface="+mn-lt"/>
            </a:endParaRPr>
          </a:p>
        </p:txBody>
      </p:sp>
      <p:grpSp>
        <p:nvGrpSpPr>
          <p:cNvPr id="14" name="组合 13"/>
          <p:cNvGrpSpPr/>
          <p:nvPr/>
        </p:nvGrpSpPr>
        <p:grpSpPr>
          <a:xfrm>
            <a:off x="1949450" y="2194560"/>
            <a:ext cx="2938780" cy="2266950"/>
            <a:chOff x="3070" y="3456"/>
            <a:chExt cx="4628" cy="3570"/>
          </a:xfrm>
        </p:grpSpPr>
        <p:sp>
          <p:nvSpPr>
            <p:cNvPr id="15" name="图形"/>
            <p:cNvSpPr/>
            <p:nvPr/>
          </p:nvSpPr>
          <p:spPr>
            <a:xfrm>
              <a:off x="3731" y="3456"/>
              <a:ext cx="3570" cy="3570"/>
            </a:xfrm>
            <a:prstGeom prst="ellipse">
              <a:avLst/>
            </a:prstGeom>
            <a:gradFill>
              <a:gsLst>
                <a:gs pos="0">
                  <a:srgbClr val="E4D178"/>
                </a:gs>
                <a:gs pos="71000">
                  <a:srgbClr val="DDC367"/>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6" name="图形"/>
            <p:cNvSpPr txBox="1"/>
            <p:nvPr/>
          </p:nvSpPr>
          <p:spPr>
            <a:xfrm>
              <a:off x="3070" y="3491"/>
              <a:ext cx="4628" cy="3294"/>
            </a:xfrm>
            <a:prstGeom prst="rect">
              <a:avLst/>
            </a:prstGeom>
            <a:noFill/>
          </p:spPr>
          <p:txBody>
            <a:bodyPr wrap="square" rtlCol="0">
              <a:spAutoFit/>
            </a:bodyPr>
            <a:lstStyle/>
            <a:p>
              <a:pPr algn="ctr"/>
              <a:r>
                <a:rPr lang="en-US" altLang="zh-CN" sz="13000" b="1" dirty="0">
                  <a:solidFill>
                    <a:schemeClr val="bg1"/>
                  </a:solidFill>
                  <a:cs typeface="+mn-ea"/>
                  <a:sym typeface="+mn-lt"/>
                </a:rPr>
                <a:t>2</a:t>
              </a:r>
              <a:endParaRPr lang="en-US" altLang="zh-CN" sz="13000" b="1" dirty="0">
                <a:solidFill>
                  <a:schemeClr val="bg1"/>
                </a:solidFill>
                <a:cs typeface="+mn-ea"/>
                <a:sym typeface="+mn-lt"/>
              </a:endParaRPr>
            </a:p>
          </p:txBody>
        </p:sp>
        <p:sp>
          <p:nvSpPr>
            <p:cNvPr id="17" name="图形"/>
            <p:cNvSpPr txBox="1"/>
            <p:nvPr/>
          </p:nvSpPr>
          <p:spPr>
            <a:xfrm>
              <a:off x="5806" y="4917"/>
              <a:ext cx="1332" cy="580"/>
            </a:xfrm>
            <a:prstGeom prst="rect">
              <a:avLst/>
            </a:prstGeom>
            <a:noFill/>
          </p:spPr>
          <p:txBody>
            <a:bodyPr wrap="square" rtlCol="0">
              <a:spAutoFit/>
            </a:bodyPr>
            <a:lstStyle/>
            <a:p>
              <a:r>
                <a:rPr lang="en-US" altLang="zh-CN" dirty="0">
                  <a:solidFill>
                    <a:schemeClr val="bg1"/>
                  </a:solidFill>
                  <a:cs typeface="+mn-ea"/>
                  <a:sym typeface="+mn-lt"/>
                </a:rPr>
                <a:t>TWO.</a:t>
              </a:r>
              <a:endParaRPr lang="en-US" altLang="zh-CN" dirty="0">
                <a:solidFill>
                  <a:schemeClr val="bg1"/>
                </a:solidFill>
                <a:cs typeface="+mn-ea"/>
                <a:sym typeface="+mn-lt"/>
              </a:endParaRPr>
            </a:p>
          </p:txBody>
        </p:sp>
      </p:grpSp>
      <p:grpSp>
        <p:nvGrpSpPr>
          <p:cNvPr id="18" name="组合 17"/>
          <p:cNvGrpSpPr/>
          <p:nvPr/>
        </p:nvGrpSpPr>
        <p:grpSpPr>
          <a:xfrm>
            <a:off x="1642110" y="2821305"/>
            <a:ext cx="1371600" cy="1370330"/>
            <a:chOff x="2586" y="4443"/>
            <a:chExt cx="2160" cy="2158"/>
          </a:xfrm>
        </p:grpSpPr>
        <p:sp>
          <p:nvSpPr>
            <p:cNvPr id="19" name="图形"/>
            <p:cNvSpPr/>
            <p:nvPr/>
          </p:nvSpPr>
          <p:spPr>
            <a:xfrm>
              <a:off x="2587" y="4443"/>
              <a:ext cx="2159" cy="2159"/>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0" name="图形"/>
            <p:cNvSpPr txBox="1"/>
            <p:nvPr/>
          </p:nvSpPr>
          <p:spPr>
            <a:xfrm>
              <a:off x="2586" y="4563"/>
              <a:ext cx="2160" cy="1888"/>
            </a:xfrm>
            <a:prstGeom prst="rect">
              <a:avLst/>
            </a:prstGeom>
            <a:noFill/>
          </p:spPr>
          <p:txBody>
            <a:bodyPr wrap="square" rtlCol="0" anchor="t">
              <a:spAutoFit/>
            </a:bodyPr>
            <a:lstStyle/>
            <a:p>
              <a:pPr algn="ctr"/>
              <a:r>
                <a:rPr lang="en-US" altLang="zh-CN" sz="7200" b="1" dirty="0">
                  <a:solidFill>
                    <a:schemeClr val="bg1"/>
                  </a:solidFill>
                  <a:cs typeface="+mn-ea"/>
                  <a:sym typeface="+mn-lt"/>
                </a:rPr>
                <a:t>0</a:t>
              </a:r>
              <a:endParaRPr lang="en-US" altLang="zh-CN" sz="7200" b="1" dirty="0">
                <a:solidFill>
                  <a:schemeClr val="bg1"/>
                </a:solidFill>
                <a:cs typeface="+mn-ea"/>
                <a:sym typeface="+mn-lt"/>
              </a:endParaRPr>
            </a:p>
          </p:txBody>
        </p:sp>
      </p:grpSp>
    </p:spTree>
    <p:custDataLst>
      <p:tags r:id="rId2"/>
    </p:custDataLst>
  </p:cSld>
  <p:clrMapOvr>
    <a:masterClrMapping/>
  </p:clrMapOvr>
  <p:transition>
    <p:wheel spokes="2"/>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wipe(left)">
                                      <p:cBhvr>
                                        <p:cTn id="11" dur="500"/>
                                        <p:tgtEl>
                                          <p:spTgt spid="14"/>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left)">
                                      <p:cBhvr>
                                        <p:cTn id="1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2"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图形"/>
          <p:cNvGrpSpPr/>
          <p:nvPr/>
        </p:nvGrpSpPr>
        <p:grpSpPr>
          <a:xfrm>
            <a:off x="685165" y="1757680"/>
            <a:ext cx="5191760" cy="4080510"/>
            <a:chOff x="1424" y="2686"/>
            <a:chExt cx="8176" cy="6426"/>
          </a:xfrm>
        </p:grpSpPr>
        <p:sp>
          <p:nvSpPr>
            <p:cNvPr id="47" name="图形"/>
            <p:cNvSpPr/>
            <p:nvPr/>
          </p:nvSpPr>
          <p:spPr>
            <a:xfrm>
              <a:off x="1424" y="2943"/>
              <a:ext cx="1024" cy="10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cs typeface="+mn-ea"/>
                  <a:sym typeface="+mn-lt"/>
                </a:rPr>
                <a:t>01</a:t>
              </a:r>
              <a:endParaRPr lang="zh-CN" altLang="en-US" dirty="0">
                <a:cs typeface="+mn-ea"/>
                <a:sym typeface="+mn-lt"/>
              </a:endParaRPr>
            </a:p>
          </p:txBody>
        </p:sp>
        <p:sp>
          <p:nvSpPr>
            <p:cNvPr id="50" name="图形"/>
            <p:cNvSpPr/>
            <p:nvPr/>
          </p:nvSpPr>
          <p:spPr>
            <a:xfrm>
              <a:off x="1424" y="5218"/>
              <a:ext cx="1024" cy="102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cs typeface="+mn-ea"/>
                  <a:sym typeface="+mn-lt"/>
                </a:rPr>
                <a:t>02</a:t>
              </a:r>
              <a:endParaRPr lang="zh-CN" altLang="en-US" dirty="0">
                <a:cs typeface="+mn-ea"/>
                <a:sym typeface="+mn-lt"/>
              </a:endParaRPr>
            </a:p>
          </p:txBody>
        </p:sp>
        <p:sp>
          <p:nvSpPr>
            <p:cNvPr id="53" name="图形"/>
            <p:cNvSpPr/>
            <p:nvPr/>
          </p:nvSpPr>
          <p:spPr>
            <a:xfrm>
              <a:off x="1424" y="7493"/>
              <a:ext cx="1024" cy="10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cs typeface="+mn-ea"/>
                  <a:sym typeface="+mn-lt"/>
                </a:rPr>
                <a:t>03</a:t>
              </a:r>
              <a:endParaRPr lang="zh-CN" altLang="en-US" dirty="0">
                <a:cs typeface="+mn-ea"/>
                <a:sym typeface="+mn-lt"/>
              </a:endParaRPr>
            </a:p>
          </p:txBody>
        </p:sp>
        <p:cxnSp>
          <p:nvCxnSpPr>
            <p:cNvPr id="58" name="图形"/>
            <p:cNvCxnSpPr/>
            <p:nvPr/>
          </p:nvCxnSpPr>
          <p:spPr>
            <a:xfrm>
              <a:off x="9600" y="2854"/>
              <a:ext cx="0" cy="6138"/>
            </a:xfrm>
            <a:prstGeom prst="line">
              <a:avLst/>
            </a:prstGeom>
            <a:ln w="3175" cap="rnd">
              <a:solidFill>
                <a:schemeClr val="bg1">
                  <a:lumMod val="75000"/>
                </a:schemeClr>
              </a:solidFill>
              <a:prstDash val="sysDash"/>
              <a:round/>
            </a:ln>
          </p:spPr>
          <p:style>
            <a:lnRef idx="1">
              <a:schemeClr val="accent1"/>
            </a:lnRef>
            <a:fillRef idx="0">
              <a:schemeClr val="accent1"/>
            </a:fillRef>
            <a:effectRef idx="0">
              <a:schemeClr val="accent1"/>
            </a:effectRef>
            <a:fontRef idx="minor">
              <a:schemeClr val="tx1"/>
            </a:fontRef>
          </p:style>
        </p:cxnSp>
        <p:sp>
          <p:nvSpPr>
            <p:cNvPr id="34" name="图形"/>
            <p:cNvSpPr txBox="1"/>
            <p:nvPr/>
          </p:nvSpPr>
          <p:spPr>
            <a:xfrm>
              <a:off x="2475" y="3209"/>
              <a:ext cx="7005" cy="1307"/>
            </a:xfrm>
            <a:prstGeom prst="rect">
              <a:avLst/>
            </a:prstGeom>
            <a:noFill/>
          </p:spPr>
          <p:txBody>
            <a:bodyPr wrap="square" rtlCol="0">
              <a:spAutoFit/>
            </a:bodyPr>
            <a:lstStyle/>
            <a:p>
              <a:pPr>
                <a:lnSpc>
                  <a:spcPct val="150000"/>
                </a:lnSpc>
              </a:pPr>
              <a:r>
                <a:rPr lang="zh-CN" altLang="en-US" sz="1600">
                  <a:solidFill>
                    <a:schemeClr val="tx1">
                      <a:lumMod val="75000"/>
                      <a:lumOff val="25000"/>
                    </a:schemeClr>
                  </a:solidFill>
                  <a:cs typeface="+mn-ea"/>
                  <a:sym typeface="+mn-lt"/>
                </a:rPr>
                <a:t>文旅地可以通过</a:t>
              </a:r>
              <a:r>
                <a:rPr lang="en-US" altLang="zh-CN" sz="1600">
                  <a:solidFill>
                    <a:schemeClr val="tx1">
                      <a:lumMod val="75000"/>
                      <a:lumOff val="25000"/>
                    </a:schemeClr>
                  </a:solidFill>
                  <a:cs typeface="+mn-ea"/>
                  <a:sym typeface="+mn-lt"/>
                </a:rPr>
                <a:t>app</a:t>
              </a:r>
              <a:r>
                <a:rPr lang="zh-CN" altLang="en-US" sz="1600">
                  <a:solidFill>
                    <a:schemeClr val="tx1">
                      <a:lumMod val="75000"/>
                      <a:lumOff val="25000"/>
                    </a:schemeClr>
                  </a:solidFill>
                  <a:cs typeface="+mn-ea"/>
                  <a:sym typeface="+mn-lt"/>
                </a:rPr>
                <a:t>发布志愿者服务信息，也可以在此上销售与景点相关文旅小商品。</a:t>
              </a:r>
              <a:endParaRPr lang="zh-CN" altLang="en-US" sz="1600" dirty="0">
                <a:solidFill>
                  <a:schemeClr val="tx1">
                    <a:lumMod val="75000"/>
                    <a:lumOff val="25000"/>
                  </a:schemeClr>
                </a:solidFill>
                <a:cs typeface="+mn-ea"/>
                <a:sym typeface="+mn-lt"/>
              </a:endParaRPr>
            </a:p>
          </p:txBody>
        </p:sp>
        <p:sp>
          <p:nvSpPr>
            <p:cNvPr id="35" name="图形"/>
            <p:cNvSpPr txBox="1"/>
            <p:nvPr/>
          </p:nvSpPr>
          <p:spPr>
            <a:xfrm>
              <a:off x="2512" y="2686"/>
              <a:ext cx="5594" cy="628"/>
            </a:xfrm>
            <a:prstGeom prst="rect">
              <a:avLst/>
            </a:prstGeom>
            <a:noFill/>
          </p:spPr>
          <p:txBody>
            <a:bodyPr wrap="square" rtlCol="0">
              <a:spAutoFit/>
            </a:bodyPr>
            <a:lstStyle/>
            <a:p>
              <a:pPr algn="l"/>
              <a:r>
                <a:rPr lang="zh-CN" altLang="en-US" sz="2000" b="1">
                  <a:solidFill>
                    <a:schemeClr val="tx1">
                      <a:lumMod val="75000"/>
                      <a:lumOff val="25000"/>
                    </a:schemeClr>
                  </a:solidFill>
                  <a:cs typeface="+mn-ea"/>
                  <a:sym typeface="+mn-lt"/>
                </a:rPr>
                <a:t>文旅地（博物馆、乡村景点）</a:t>
              </a:r>
              <a:endParaRPr lang="zh-CN" altLang="en-US" sz="2000" b="1" dirty="0">
                <a:solidFill>
                  <a:schemeClr val="tx1">
                    <a:lumMod val="75000"/>
                    <a:lumOff val="25000"/>
                  </a:schemeClr>
                </a:solidFill>
                <a:cs typeface="+mn-ea"/>
                <a:sym typeface="+mn-lt"/>
              </a:endParaRPr>
            </a:p>
          </p:txBody>
        </p:sp>
        <p:sp>
          <p:nvSpPr>
            <p:cNvPr id="6" name="图形"/>
            <p:cNvSpPr txBox="1"/>
            <p:nvPr/>
          </p:nvSpPr>
          <p:spPr>
            <a:xfrm>
              <a:off x="2443" y="5507"/>
              <a:ext cx="7005" cy="725"/>
            </a:xfrm>
            <a:prstGeom prst="rect">
              <a:avLst/>
            </a:prstGeom>
            <a:noFill/>
          </p:spPr>
          <p:txBody>
            <a:bodyPr wrap="square" rtlCol="0">
              <a:spAutoFit/>
            </a:bodyPr>
            <a:lstStyle/>
            <a:p>
              <a:pPr>
                <a:lnSpc>
                  <a:spcPct val="150000"/>
                </a:lnSpc>
              </a:pPr>
              <a:r>
                <a:rPr lang="zh-CN" altLang="en-US" sz="1600">
                  <a:solidFill>
                    <a:schemeClr val="tx1">
                      <a:lumMod val="75000"/>
                      <a:lumOff val="25000"/>
                    </a:schemeClr>
                  </a:solidFill>
                  <a:cs typeface="+mn-ea"/>
                  <a:sym typeface="+mn-lt"/>
                </a:rPr>
                <a:t>大学生可以通过</a:t>
              </a:r>
              <a:r>
                <a:rPr lang="en-US" altLang="zh-CN" sz="1600">
                  <a:solidFill>
                    <a:schemeClr val="tx1">
                      <a:lumMod val="75000"/>
                      <a:lumOff val="25000"/>
                    </a:schemeClr>
                  </a:solidFill>
                  <a:cs typeface="+mn-ea"/>
                  <a:sym typeface="+mn-lt"/>
                </a:rPr>
                <a:t>app</a:t>
              </a:r>
              <a:r>
                <a:rPr lang="zh-CN" altLang="en-US" sz="1600">
                  <a:solidFill>
                    <a:schemeClr val="tx1">
                      <a:lumMod val="75000"/>
                      <a:lumOff val="25000"/>
                    </a:schemeClr>
                  </a:solidFill>
                  <a:cs typeface="+mn-ea"/>
                  <a:sym typeface="+mn-lt"/>
                </a:rPr>
                <a:t>寻找自己需要的志愿活动。</a:t>
              </a:r>
              <a:endParaRPr lang="zh-CN" altLang="en-US" sz="1600" dirty="0">
                <a:solidFill>
                  <a:schemeClr val="tx1">
                    <a:lumMod val="75000"/>
                    <a:lumOff val="25000"/>
                  </a:schemeClr>
                </a:solidFill>
                <a:cs typeface="+mn-ea"/>
                <a:sym typeface="+mn-lt"/>
              </a:endParaRPr>
            </a:p>
          </p:txBody>
        </p:sp>
        <p:sp>
          <p:nvSpPr>
            <p:cNvPr id="7" name="图形"/>
            <p:cNvSpPr txBox="1"/>
            <p:nvPr/>
          </p:nvSpPr>
          <p:spPr>
            <a:xfrm>
              <a:off x="2480" y="4984"/>
              <a:ext cx="5594" cy="628"/>
            </a:xfrm>
            <a:prstGeom prst="rect">
              <a:avLst/>
            </a:prstGeom>
            <a:noFill/>
          </p:spPr>
          <p:txBody>
            <a:bodyPr wrap="square" rtlCol="0">
              <a:spAutoFit/>
            </a:bodyPr>
            <a:lstStyle/>
            <a:p>
              <a:pPr algn="l"/>
              <a:r>
                <a:rPr lang="zh-CN" altLang="en-US" sz="2000" b="1">
                  <a:solidFill>
                    <a:schemeClr val="tx1">
                      <a:lumMod val="75000"/>
                      <a:lumOff val="25000"/>
                    </a:schemeClr>
                  </a:solidFill>
                  <a:effectLst/>
                  <a:cs typeface="+mn-ea"/>
                  <a:sym typeface="+mn-lt"/>
                </a:rPr>
                <a:t>大学生</a:t>
              </a:r>
              <a:endParaRPr lang="zh-CN" altLang="en-US" sz="2000" b="1" dirty="0">
                <a:solidFill>
                  <a:schemeClr val="tx1">
                    <a:lumMod val="75000"/>
                    <a:lumOff val="25000"/>
                  </a:schemeClr>
                </a:solidFill>
                <a:effectLst/>
                <a:cs typeface="+mn-ea"/>
                <a:sym typeface="+mn-lt"/>
              </a:endParaRPr>
            </a:p>
          </p:txBody>
        </p:sp>
        <p:sp>
          <p:nvSpPr>
            <p:cNvPr id="8" name="图形"/>
            <p:cNvSpPr txBox="1"/>
            <p:nvPr/>
          </p:nvSpPr>
          <p:spPr>
            <a:xfrm>
              <a:off x="2438" y="7805"/>
              <a:ext cx="7005" cy="1307"/>
            </a:xfrm>
            <a:prstGeom prst="rect">
              <a:avLst/>
            </a:prstGeom>
            <a:noFill/>
          </p:spPr>
          <p:txBody>
            <a:bodyPr wrap="square" rtlCol="0">
              <a:spAutoFit/>
            </a:bodyPr>
            <a:lstStyle/>
            <a:p>
              <a:pPr>
                <a:lnSpc>
                  <a:spcPct val="150000"/>
                </a:lnSpc>
              </a:pPr>
              <a:r>
                <a:rPr lang="zh-CN" altLang="en-US" sz="1600">
                  <a:solidFill>
                    <a:schemeClr val="tx1">
                      <a:lumMod val="75000"/>
                      <a:lumOff val="25000"/>
                    </a:schemeClr>
                  </a:solidFill>
                  <a:cs typeface="+mn-ea"/>
                  <a:sym typeface="+mn-lt"/>
                </a:rPr>
                <a:t>游客可以通过</a:t>
              </a:r>
              <a:r>
                <a:rPr lang="en-US" altLang="zh-CN" sz="1600">
                  <a:solidFill>
                    <a:schemeClr val="tx1">
                      <a:lumMod val="75000"/>
                      <a:lumOff val="25000"/>
                    </a:schemeClr>
                  </a:solidFill>
                  <a:cs typeface="+mn-ea"/>
                  <a:sym typeface="+mn-lt"/>
                </a:rPr>
                <a:t>app</a:t>
              </a:r>
              <a:r>
                <a:rPr lang="zh-CN" altLang="en-US" sz="1600">
                  <a:solidFill>
                    <a:schemeClr val="tx1">
                      <a:lumMod val="75000"/>
                      <a:lumOff val="25000"/>
                    </a:schemeClr>
                  </a:solidFill>
                  <a:cs typeface="+mn-ea"/>
                  <a:sym typeface="+mn-lt"/>
                </a:rPr>
                <a:t>获得相关景点的信息，选择自己心仪的文旅商品快递回家。</a:t>
              </a:r>
              <a:endParaRPr lang="zh-CN" altLang="en-US" sz="1600" dirty="0">
                <a:solidFill>
                  <a:schemeClr val="tx1">
                    <a:lumMod val="75000"/>
                    <a:lumOff val="25000"/>
                  </a:schemeClr>
                </a:solidFill>
                <a:cs typeface="+mn-ea"/>
                <a:sym typeface="+mn-lt"/>
              </a:endParaRPr>
            </a:p>
          </p:txBody>
        </p:sp>
        <p:sp>
          <p:nvSpPr>
            <p:cNvPr id="10" name="图形"/>
            <p:cNvSpPr txBox="1"/>
            <p:nvPr/>
          </p:nvSpPr>
          <p:spPr>
            <a:xfrm>
              <a:off x="2475" y="7282"/>
              <a:ext cx="5594" cy="628"/>
            </a:xfrm>
            <a:prstGeom prst="rect">
              <a:avLst/>
            </a:prstGeom>
            <a:noFill/>
          </p:spPr>
          <p:txBody>
            <a:bodyPr wrap="square" rtlCol="0">
              <a:spAutoFit/>
            </a:bodyPr>
            <a:lstStyle/>
            <a:p>
              <a:pPr algn="l"/>
              <a:r>
                <a:rPr lang="zh-CN" altLang="en-US" sz="2000" b="1">
                  <a:solidFill>
                    <a:schemeClr val="tx1">
                      <a:lumMod val="75000"/>
                      <a:lumOff val="25000"/>
                    </a:schemeClr>
                  </a:solidFill>
                  <a:effectLst/>
                  <a:cs typeface="+mn-ea"/>
                  <a:sym typeface="+mn-lt"/>
                </a:rPr>
                <a:t>游客</a:t>
              </a:r>
              <a:endParaRPr lang="zh-CN" altLang="en-US" sz="2000" b="1" dirty="0">
                <a:solidFill>
                  <a:schemeClr val="tx1">
                    <a:lumMod val="75000"/>
                    <a:lumOff val="25000"/>
                  </a:schemeClr>
                </a:solidFill>
                <a:effectLst/>
                <a:cs typeface="+mn-ea"/>
                <a:sym typeface="+mn-lt"/>
              </a:endParaRPr>
            </a:p>
          </p:txBody>
        </p:sp>
      </p:grpSp>
      <p:sp>
        <p:nvSpPr>
          <p:cNvPr id="2" name="文本框 1"/>
          <p:cNvSpPr txBox="1"/>
          <p:nvPr/>
        </p:nvSpPr>
        <p:spPr>
          <a:xfrm>
            <a:off x="6336030" y="2571115"/>
            <a:ext cx="5222240" cy="1630045"/>
          </a:xfrm>
          <a:prstGeom prst="rect">
            <a:avLst/>
          </a:prstGeom>
          <a:noFill/>
        </p:spPr>
        <p:txBody>
          <a:bodyPr wrap="square" rtlCol="0">
            <a:spAutoFit/>
          </a:bodyPr>
          <a:p>
            <a:r>
              <a:rPr lang="en-US" altLang="zh-CN" sz="2000"/>
              <a:t>       app</a:t>
            </a:r>
            <a:r>
              <a:rPr lang="zh-CN" altLang="en-US" sz="2000"/>
              <a:t>将大学生党建实践信息化系统、智慧乡村文博实践云平台、智慧乡村产业发展派单平台、企业文化共享服务平台多种平台结合起来，为博物馆与乡村、大学生、游客三种群体服务，最终产品为一款平台式APP。</a:t>
            </a:r>
            <a:endParaRPr lang="zh-CN" altLang="en-US" sz="2000"/>
          </a:p>
        </p:txBody>
      </p:sp>
      <p:sp>
        <p:nvSpPr>
          <p:cNvPr id="12" name="图形"/>
          <p:cNvSpPr txBox="1"/>
          <p:nvPr/>
        </p:nvSpPr>
        <p:spPr>
          <a:xfrm>
            <a:off x="361950" y="624205"/>
            <a:ext cx="3359785" cy="521970"/>
          </a:xfrm>
          <a:prstGeom prst="rect">
            <a:avLst/>
          </a:prstGeom>
          <a:solidFill>
            <a:schemeClr val="bg1"/>
          </a:solidFill>
          <a:ln w="9525">
            <a:noFill/>
          </a:ln>
        </p:spPr>
        <p:txBody>
          <a:bodyPr wrap="square" anchor="t" anchorCtr="0">
            <a:spAutoFit/>
          </a:bodyPr>
          <a:p>
            <a:pPr algn="ctr"/>
            <a:r>
              <a:rPr lang="zh-CN" altLang="en-US" sz="2800" b="1">
                <a:solidFill>
                  <a:srgbClr val="0070C0"/>
                </a:solidFill>
                <a:cs typeface="+mn-ea"/>
                <a:sym typeface="+mn-lt"/>
              </a:rPr>
              <a:t>要实现的功能</a:t>
            </a:r>
            <a:endParaRPr lang="zh-CN" altLang="en-US" sz="2800" b="1">
              <a:solidFill>
                <a:srgbClr val="0070C0"/>
              </a:solidFill>
              <a:cs typeface="+mn-ea"/>
              <a:sym typeface="+mn-lt"/>
            </a:endParaRPr>
          </a:p>
        </p:txBody>
      </p:sp>
    </p:spTree>
    <p:custDataLst>
      <p:tags r:id="rId1"/>
    </p:custDataLst>
  </p:cSld>
  <p:clrMapOvr>
    <a:masterClrMapping/>
  </p:clrMapOvr>
  <p:transition>
    <p:split orient="vert" dir="in"/>
  </p:transition>
  <p:timing>
    <p:tnLst>
      <p:par>
        <p:cTn id="1" dur="indefinite" restart="never" nodeType="tmRoot"/>
      </p:par>
    </p:tnLst>
    <p:bldLst>
      <p:bldP spid="12" grpI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254635" y="984250"/>
            <a:ext cx="8794115" cy="5496560"/>
          </a:xfrm>
          <a:prstGeom prst="rect">
            <a:avLst/>
          </a:prstGeom>
        </p:spPr>
      </p:pic>
      <p:sp>
        <p:nvSpPr>
          <p:cNvPr id="3" name="文本框 2"/>
          <p:cNvSpPr txBox="1"/>
          <p:nvPr/>
        </p:nvSpPr>
        <p:spPr>
          <a:xfrm>
            <a:off x="512445" y="471170"/>
            <a:ext cx="3342640" cy="521970"/>
          </a:xfrm>
          <a:prstGeom prst="rect">
            <a:avLst/>
          </a:prstGeom>
          <a:solidFill>
            <a:schemeClr val="bg1"/>
          </a:solidFill>
        </p:spPr>
        <p:txBody>
          <a:bodyPr wrap="square" rtlCol="0">
            <a:spAutoFit/>
          </a:bodyPr>
          <a:p>
            <a:r>
              <a:rPr lang="zh-CN" altLang="en-US" sz="2800">
                <a:solidFill>
                  <a:srgbClr val="0070C0"/>
                </a:solidFill>
                <a:effectLst>
                  <a:outerShdw blurRad="38100" dist="19050" dir="2700000" algn="tl" rotWithShape="0">
                    <a:schemeClr val="dk1">
                      <a:alpha val="40000"/>
                    </a:schemeClr>
                  </a:outerShdw>
                </a:effectLst>
              </a:rPr>
              <a:t>APP模块框架</a:t>
            </a:r>
            <a:endParaRPr lang="zh-CN" altLang="en-US" sz="2800">
              <a:solidFill>
                <a:srgbClr val="0070C0"/>
              </a:solidFill>
              <a:effectLst>
                <a:outerShdw blurRad="38100" dist="19050" dir="2700000" algn="tl" rotWithShape="0">
                  <a:schemeClr val="dk1">
                    <a:alpha val="40000"/>
                  </a:schemeClr>
                </a:outerShdw>
              </a:effectLst>
            </a:endParaRPr>
          </a:p>
        </p:txBody>
      </p:sp>
      <p:sp>
        <p:nvSpPr>
          <p:cNvPr id="4" name="文本框 3"/>
          <p:cNvSpPr txBox="1"/>
          <p:nvPr/>
        </p:nvSpPr>
        <p:spPr>
          <a:xfrm>
            <a:off x="4862830" y="1487805"/>
            <a:ext cx="5916295" cy="368300"/>
          </a:xfrm>
          <a:prstGeom prst="rect">
            <a:avLst/>
          </a:prstGeom>
          <a:noFill/>
        </p:spPr>
        <p:txBody>
          <a:bodyPr wrap="square" rtlCol="0">
            <a:spAutoFit/>
          </a:bodyPr>
          <a:p>
            <a:r>
              <a:rPr lang="zh-CN" altLang="en-US">
                <a:sym typeface="+mn-ea"/>
              </a:rPr>
              <a:t>【正常版】首页（推荐，关注）-消息-商城-博青秀-我的</a:t>
            </a:r>
            <a:endParaRPr lang="zh-CN" altLang="en-US"/>
          </a:p>
        </p:txBody>
      </p:sp>
      <p:sp>
        <p:nvSpPr>
          <p:cNvPr id="5" name="文本框 4"/>
          <p:cNvSpPr txBox="1"/>
          <p:nvPr/>
        </p:nvSpPr>
        <p:spPr>
          <a:xfrm>
            <a:off x="6137275" y="2837815"/>
            <a:ext cx="5914390" cy="368300"/>
          </a:xfrm>
          <a:prstGeom prst="rect">
            <a:avLst/>
          </a:prstGeom>
          <a:noFill/>
        </p:spPr>
        <p:txBody>
          <a:bodyPr wrap="square" rtlCol="0">
            <a:spAutoFit/>
          </a:bodyPr>
          <a:p>
            <a:r>
              <a:rPr lang="zh-CN" altLang="en-US">
                <a:sym typeface="+mn-ea"/>
              </a:rPr>
              <a:t>【大学生】首页（推荐，关注）-消息-签到-博青秀-我的</a:t>
            </a:r>
            <a:endParaRPr lang="zh-CN" altLang="en-US"/>
          </a:p>
        </p:txBody>
      </p:sp>
      <p:sp>
        <p:nvSpPr>
          <p:cNvPr id="6" name="文本框 5"/>
          <p:cNvSpPr txBox="1"/>
          <p:nvPr/>
        </p:nvSpPr>
        <p:spPr>
          <a:xfrm>
            <a:off x="7505065" y="3905250"/>
            <a:ext cx="4244340" cy="645160"/>
          </a:xfrm>
          <a:prstGeom prst="rect">
            <a:avLst/>
          </a:prstGeom>
          <a:noFill/>
        </p:spPr>
        <p:txBody>
          <a:bodyPr wrap="square" rtlCol="0">
            <a:spAutoFit/>
          </a:bodyPr>
          <a:p>
            <a:r>
              <a:rPr lang="zh-CN" altLang="en-US">
                <a:sym typeface="+mn-ea"/>
              </a:rPr>
              <a:t>【商家】首页（推荐，关注）-博青秀（发作品）-订单-消息-我的</a:t>
            </a:r>
            <a:endParaRPr lang="zh-CN" altLang="en-US"/>
          </a:p>
        </p:txBody>
      </p:sp>
    </p:spTree>
    <p:custDataLst>
      <p:tags r:id="rId2"/>
    </p:custDataLst>
  </p:cSld>
  <p:clrMapOvr>
    <a:masterClrMapping/>
  </p:clrMapOvr>
  <p:transition>
    <p:comb/>
  </p:transition>
  <p:timing>
    <p:tnLst>
      <p:par>
        <p:cTn id="1" dur="indefinite" restart="never" nodeType="tmRoot"/>
      </p:par>
    </p:tnLst>
  </p:timing>
</p:sld>
</file>

<file path=ppt/tags/tag1.xml><?xml version="1.0" encoding="utf-8"?>
<p:tagLst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10.xml><?xml version="1.0" encoding="utf-8"?>
<p:tagLst xmlns:p="http://schemas.openxmlformats.org/presentationml/2006/main">
  <p:tag name="KSO_WM_BEAUTIFY_FLAG" val="#wm#"/>
  <p:tag name="KSO_WM_TEMPLATE_CATEGORY" val="custom"/>
  <p:tag name="KSO_WM_TEMPLATE_INDEX" val="20205081"/>
</p:tagLst>
</file>

<file path=ppt/tags/tag11.xml><?xml version="1.0" encoding="utf-8"?>
<p:tagLst xmlns:p="http://schemas.openxmlformats.org/presentationml/2006/main">
  <p:tag name="KSO_WM_BEAUTIFY_FLAG" val="#wm#"/>
  <p:tag name="KSO_WM_TEMPLATE_CATEGORY" val="custom"/>
  <p:tag name="KSO_WM_TEMPLATE_INDEX" val="20205081"/>
</p:tagLst>
</file>

<file path=ppt/tags/tag12.xml><?xml version="1.0" encoding="utf-8"?>
<p:tagLst xmlns:p="http://schemas.openxmlformats.org/presentationml/2006/main">
  <p:tag name="KSO_WM_BEAUTIFY_FLAG" val="#wm#"/>
  <p:tag name="KSO_WM_TEMPLATE_CATEGORY" val="custom"/>
  <p:tag name="KSO_WM_TEMPLATE_INDEX" val="20205081"/>
</p:tagLst>
</file>

<file path=ppt/tags/tag13.xml><?xml version="1.0" encoding="utf-8"?>
<p:tagLst xmlns:p="http://schemas.openxmlformats.org/presentationml/2006/main">
  <p:tag name="KSO_WM_BEAUTIFY_FLAG" val="#wm#"/>
  <p:tag name="KSO_WM_TEMPLATE_CATEGORY" val="custom"/>
  <p:tag name="KSO_WM_TEMPLATE_INDEX" val="20205081"/>
</p:tagLst>
</file>

<file path=ppt/tags/tag14.xml><?xml version="1.0" encoding="utf-8"?>
<p:tagLst xmlns:p="http://schemas.openxmlformats.org/presentationml/2006/main">
  <p:tag name="KSO_WM_BEAUTIFY_FLAG" val="#wm#"/>
  <p:tag name="KSO_WM_TEMPLATE_CATEGORY" val="custom"/>
  <p:tag name="KSO_WM_TEMPLATE_INDEX" val="20205081"/>
</p:tagLst>
</file>

<file path=ppt/tags/tag15.xml><?xml version="1.0" encoding="utf-8"?>
<p:tagLst xmlns:p="http://schemas.openxmlformats.org/presentationml/2006/main">
  <p:tag name="KSO_WM_BEAUTIFY_FLAG" val="#wm#"/>
  <p:tag name="KSO_WM_TEMPLATE_CATEGORY" val="custom"/>
  <p:tag name="KSO_WM_TEMPLATE_INDEX" val="20205081"/>
</p:tagLst>
</file>

<file path=ppt/tags/tag16.xml><?xml version="1.0" encoding="utf-8"?>
<p:tagLst xmlns:p="http://schemas.openxmlformats.org/presentationml/2006/main">
  <p:tag name="KSO_WM_BEAUTIFY_FLAG" val="#wm#"/>
  <p:tag name="KSO_WM_TEMPLATE_CATEGORY" val="custom"/>
  <p:tag name="KSO_WM_TEMPLATE_INDEX" val="20205081"/>
</p:tagLst>
</file>

<file path=ppt/tags/tag17.xml><?xml version="1.0" encoding="utf-8"?>
<p:tagLst xmlns:p="http://schemas.openxmlformats.org/presentationml/2006/main">
  <p:tag name="KSO_WM_BEAUTIFY_FLAG" val="#wm#"/>
  <p:tag name="KSO_WM_TEMPLATE_CATEGORY" val="custom"/>
  <p:tag name="KSO_WM_TEMPLATE_INDEX" val="20205081"/>
</p:tagLst>
</file>

<file path=ppt/tags/tag18.xml><?xml version="1.0" encoding="utf-8"?>
<p:tagLst xmlns:p="http://schemas.openxmlformats.org/presentationml/2006/main">
  <p:tag name="COMMONDATA" val="eyJoZGlkIjoiYzQ0OTllZjEzNmE0ZDU0YzJmOGQ2NzlkMDJhNDQ5NmYifQ=="/>
</p:tagLst>
</file>

<file path=ppt/tags/tag2.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3.xml><?xml version="1.0" encoding="utf-8"?>
<p:tagLst xmlns:p="http://schemas.openxmlformats.org/presentationml/2006/main">
  <p:tag name="KSO_WM_BEAUTIFY_FLAG" val="#wm#"/>
  <p:tag name="KSO_WM_TEMPLATE_CATEGORY" val="custom"/>
  <p:tag name="KSO_WM_TEMPLATE_INDEX" val="20205081"/>
</p:tagLst>
</file>

<file path=ppt/tags/tag4.xml><?xml version="1.0" encoding="utf-8"?>
<p:tagLst xmlns:p="http://schemas.openxmlformats.org/presentationml/2006/main">
  <p:tag name="KSO_WM_BEAUTIFY_FLAG" val="#wm#"/>
  <p:tag name="KSO_WM_TEMPLATE_CATEGORY" val="custom"/>
  <p:tag name="KSO_WM_TEMPLATE_INDEX" val="20205081"/>
</p:tagLst>
</file>

<file path=ppt/tags/tag5.xml><?xml version="1.0" encoding="utf-8"?>
<p:tagLst xmlns:p="http://schemas.openxmlformats.org/presentationml/2006/main">
  <p:tag name="KSO_WM_BEAUTIFY_FLAG" val="#wm#"/>
  <p:tag name="KSO_WM_TEMPLATE_CATEGORY" val="custom"/>
  <p:tag name="KSO_WM_TEMPLATE_INDEX" val="20205081"/>
</p:tagLst>
</file>

<file path=ppt/tags/tag6.xml><?xml version="1.0" encoding="utf-8"?>
<p:tagLst xmlns:p="http://schemas.openxmlformats.org/presentationml/2006/main">
  <p:tag name="KSO_WM_UNIT_PLACING_PICTURE_USER_VIEWPORT" val="{&quot;height&quot;:23400,&quot;width&quot;:10800}"/>
</p:tagLst>
</file>

<file path=ppt/tags/tag7.xml><?xml version="1.0" encoding="utf-8"?>
<p:tagLst xmlns:p="http://schemas.openxmlformats.org/presentationml/2006/main">
  <p:tag name="KSO_WM_BEAUTIFY_FLAG" val="#wm#"/>
  <p:tag name="KSO_WM_TEMPLATE_CATEGORY" val="custom"/>
  <p:tag name="KSO_WM_TEMPLATE_INDEX" val="20205081"/>
</p:tagLst>
</file>

<file path=ppt/tags/tag8.xml><?xml version="1.0" encoding="utf-8"?>
<p:tagLst xmlns:p="http://schemas.openxmlformats.org/presentationml/2006/main">
  <p:tag name="KSO_WM_BEAUTIFY_FLAG" val="#wm#"/>
  <p:tag name="KSO_WM_TEMPLATE_CATEGORY" val="custom"/>
  <p:tag name="KSO_WM_TEMPLATE_INDEX" val="20205081"/>
</p:tagLst>
</file>

<file path=ppt/tags/tag9.xml><?xml version="1.0" encoding="utf-8"?>
<p:tagLst xmlns:p="http://schemas.openxmlformats.org/presentationml/2006/main">
  <p:tag name="KSO_WM_BEAUTIFY_FLAG" val="#wm#"/>
  <p:tag name="KSO_WM_TEMPLATE_CATEGORY" val="custom"/>
  <p:tag name="KSO_WM_TEMPLATE_INDEX" val="20205081"/>
</p:tagLst>
</file>

<file path=ppt/theme/theme1.xml><?xml version="1.0" encoding="utf-8"?>
<a:theme xmlns:a="http://schemas.openxmlformats.org/drawingml/2006/main" name="第一PPT，www.1ppt.com">
  <a:themeElements>
    <a:clrScheme name="自定义 441">
      <a:dk1>
        <a:srgbClr val="000000"/>
      </a:dk1>
      <a:lt1>
        <a:srgbClr val="FFFFFF"/>
      </a:lt1>
      <a:dk2>
        <a:srgbClr val="0F1423"/>
      </a:dk2>
      <a:lt2>
        <a:srgbClr val="FFFFFF"/>
      </a:lt2>
      <a:accent1>
        <a:srgbClr val="DDC367"/>
      </a:accent1>
      <a:accent2>
        <a:srgbClr val="3F3F3F"/>
      </a:accent2>
      <a:accent3>
        <a:srgbClr val="DDC367"/>
      </a:accent3>
      <a:accent4>
        <a:srgbClr val="3F3F3F"/>
      </a:accent4>
      <a:accent5>
        <a:srgbClr val="DDC367"/>
      </a:accent5>
      <a:accent6>
        <a:srgbClr val="3F3F3F"/>
      </a:accent6>
      <a:hlink>
        <a:srgbClr val="DDC367"/>
      </a:hlink>
      <a:folHlink>
        <a:srgbClr val="3F3F3F"/>
      </a:folHlink>
    </a:clrScheme>
    <a:fontScheme name="iolprdsx">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思源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思源宋体"/>
        <a:ea typeface=""/>
        <a:cs typeface=""/>
        <a:font script="Jpan" typeface="ＭＳ Ｐゴシック"/>
        <a:font script="Hang" typeface="맑은 고딕"/>
        <a:font script="Hans" typeface="思源宋体"/>
        <a:font script="Hant" typeface="新細明體"/>
        <a:font script="Arab" typeface="思源宋体"/>
        <a:font script="Hebr" typeface="思源宋体"/>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思源宋体"/>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思源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思源宋体"/>
        <a:ea typeface=""/>
        <a:cs typeface=""/>
        <a:font script="Jpan" typeface="ＭＳ Ｐゴシック"/>
        <a:font script="Hang" typeface="맑은 고딕"/>
        <a:font script="Hans" typeface="思源宋体"/>
        <a:font script="Hant" typeface="新細明體"/>
        <a:font script="Arab" typeface="思源宋体"/>
        <a:font script="Hebr" typeface="思源宋体"/>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思源宋体"/>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1322</Words>
  <Application>WPS 演示</Application>
  <PresentationFormat>自定义</PresentationFormat>
  <Paragraphs>152</Paragraphs>
  <Slides>15</Slides>
  <Notes>1</Notes>
  <HiddenSlides>0</HiddenSlides>
  <MMClips>0</MMClips>
  <ScaleCrop>false</ScaleCrop>
  <HeadingPairs>
    <vt:vector size="6" baseType="variant">
      <vt:variant>
        <vt:lpstr>已用的字体</vt:lpstr>
      </vt:variant>
      <vt:variant>
        <vt:i4>15</vt:i4>
      </vt:variant>
      <vt:variant>
        <vt:lpstr>主题</vt:lpstr>
      </vt:variant>
      <vt:variant>
        <vt:i4>2</vt:i4>
      </vt:variant>
      <vt:variant>
        <vt:lpstr>幻灯片标题</vt:lpstr>
      </vt:variant>
      <vt:variant>
        <vt:i4>15</vt:i4>
      </vt:variant>
    </vt:vector>
  </HeadingPairs>
  <TitlesOfParts>
    <vt:vector size="32" baseType="lpstr">
      <vt:lpstr>Arial</vt:lpstr>
      <vt:lpstr>宋体</vt:lpstr>
      <vt:lpstr>Wingdings</vt:lpstr>
      <vt:lpstr>微软雅黑</vt:lpstr>
      <vt:lpstr>Wingdings</vt:lpstr>
      <vt:lpstr>字魂58号-创中黑</vt:lpstr>
      <vt:lpstr>黑体</vt:lpstr>
      <vt:lpstr>思源宋体</vt:lpstr>
      <vt:lpstr>Calibri</vt:lpstr>
      <vt:lpstr>Arial Unicode MS</vt:lpstr>
      <vt:lpstr>华文彩云</vt:lpstr>
      <vt:lpstr>华文宋体</vt:lpstr>
      <vt:lpstr>华文楷体</vt:lpstr>
      <vt:lpstr>华文细黑</vt:lpstr>
      <vt:lpstr>幼圆</vt:lpstr>
      <vt:lpstr>第一PPT，www.1ppt.com</vt:lpstr>
      <vt:lpstr>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第一PPT，www.1ppt.com</Company>
  <LinksUpToDate>false</LinksUpToDate>
  <SharedDoc>false</SharedDoc>
  <HyperlinksChanged>false</HyperlinksChanged>
  <AppVersion>14.0000</AppVersion>
  <Manager>第一PPT</Manager>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工作汇报</dc:title>
  <dc:creator>第一PPT</dc:creator>
  <cp:keywords>www.1ppt.com</cp:keywords>
  <dc:description>www.1ppt.com</dc:description>
  <cp:lastModifiedBy>流年</cp:lastModifiedBy>
  <cp:revision>270</cp:revision>
  <dcterms:created xsi:type="dcterms:W3CDTF">2019-06-19T02:08:00Z</dcterms:created>
  <dcterms:modified xsi:type="dcterms:W3CDTF">2022-09-25T04:48:40Z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2052-11.1.0.12358</vt:lpwstr>
  </property>
  <property fmtid="{D5CDD505-2E9C-101B-9397-08002B2CF9AE}" pid="3" name="KSOSaveFontToCloudKey">
    <vt:lpwstr>212913176_cloud</vt:lpwstr>
  </property>
  <property fmtid="{D5CDD505-2E9C-101B-9397-08002B2CF9AE}" pid="4" name="ICV">
    <vt:lpwstr>34A87A8623BA4D7C8FEEAA3B5DA9FDE1</vt:lpwstr>
  </property>
</Properties>
</file>